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85" r:id="rId5"/>
    <p:sldId id="310" r:id="rId6"/>
    <p:sldId id="293" r:id="rId7"/>
    <p:sldId id="303" r:id="rId8"/>
    <p:sldId id="313" r:id="rId9"/>
    <p:sldId id="297" r:id="rId1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48" userDrawn="1">
          <p15:clr>
            <a:srgbClr val="A4A3A4"/>
          </p15:clr>
        </p15:guide>
        <p15:guide id="2" pos="2664" userDrawn="1">
          <p15:clr>
            <a:srgbClr val="A4A3A4"/>
          </p15:clr>
        </p15:guide>
        <p15:guide id="3" orient="horz" pos="2664" userDrawn="1">
          <p15:clr>
            <a:srgbClr val="A4A3A4"/>
          </p15:clr>
        </p15:guide>
        <p15:guide id="4" orient="horz" pos="3249" userDrawn="1">
          <p15:clr>
            <a:srgbClr val="A4A3A4"/>
          </p15:clr>
        </p15:guide>
        <p15:guide id="5" pos="325" userDrawn="1">
          <p15:clr>
            <a:srgbClr val="A4A3A4"/>
          </p15:clr>
        </p15:guide>
        <p15:guide id="7" orient="horz" pos="981" userDrawn="1">
          <p15:clr>
            <a:srgbClr val="A4A3A4"/>
          </p15:clr>
        </p15:guide>
        <p15:guide id="8" orient="horz" pos="4020" userDrawn="1">
          <p15:clr>
            <a:srgbClr val="A4A3A4"/>
          </p15:clr>
        </p15:guide>
        <p15:guide id="9" orient="horz" pos="3838" userDrawn="1">
          <p15:clr>
            <a:srgbClr val="A4A3A4"/>
          </p15:clr>
        </p15:guide>
        <p15:guide id="10" orient="horz" pos="4133" userDrawn="1">
          <p15:clr>
            <a:srgbClr val="A4A3A4"/>
          </p15:clr>
        </p15:guide>
        <p15:guide id="11" pos="892" userDrawn="1">
          <p15:clr>
            <a:srgbClr val="A4A3A4"/>
          </p15:clr>
        </p15:guide>
        <p15:guide id="12" pos="1073" userDrawn="1">
          <p15:clr>
            <a:srgbClr val="A4A3A4"/>
          </p15:clr>
        </p15:guide>
        <p15:guide id="13" pos="1481" userDrawn="1">
          <p15:clr>
            <a:srgbClr val="A4A3A4"/>
          </p15:clr>
        </p15:guide>
        <p15:guide id="14" pos="1663" userDrawn="1">
          <p15:clr>
            <a:srgbClr val="A4A3A4"/>
          </p15:clr>
        </p15:guide>
        <p15:guide id="15" pos="7401" userDrawn="1">
          <p15:clr>
            <a:srgbClr val="A4A3A4"/>
          </p15:clr>
        </p15:guide>
        <p15:guide id="16" orient="horz" pos="2137" userDrawn="1">
          <p15:clr>
            <a:srgbClr val="A4A3A4"/>
          </p15:clr>
        </p15:guide>
        <p15:guide id="17" orient="horz" pos="459" userDrawn="1">
          <p15:clr>
            <a:srgbClr val="A4A3A4"/>
          </p15:clr>
        </p15:guide>
        <p15:guide id="18" orient="horz" pos="640" userDrawn="1">
          <p15:clr>
            <a:srgbClr val="A4A3A4"/>
          </p15:clr>
        </p15:guide>
        <p15:guide id="19" pos="28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B8B9"/>
    <a:srgbClr val="00BBEE"/>
    <a:srgbClr val="0088BB"/>
    <a:srgbClr val="DBDBDC"/>
    <a:srgbClr val="80DDF7"/>
    <a:srgbClr val="6F7171"/>
    <a:srgbClr val="EE1133"/>
    <a:srgbClr val="FCFCFC"/>
    <a:srgbClr val="5598D4"/>
    <a:srgbClr val="5473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5ACC36-10C9-4EA9-8F2E-FF4E82506243}" v="3" dt="2021-08-31T21:12:20.0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91" autoAdjust="0"/>
  </p:normalViewPr>
  <p:slideViewPr>
    <p:cSldViewPr snapToGrid="0">
      <p:cViewPr varScale="1">
        <p:scale>
          <a:sx n="151" d="100"/>
          <a:sy n="151" d="100"/>
        </p:scale>
        <p:origin x="576" y="144"/>
      </p:cViewPr>
      <p:guideLst>
        <p:guide orient="horz" pos="3648"/>
        <p:guide pos="2664"/>
        <p:guide orient="horz" pos="2664"/>
        <p:guide orient="horz" pos="3249"/>
        <p:guide pos="325"/>
        <p:guide orient="horz" pos="981"/>
        <p:guide orient="horz" pos="4020"/>
        <p:guide orient="horz" pos="3838"/>
        <p:guide orient="horz" pos="4133"/>
        <p:guide pos="892"/>
        <p:guide pos="1073"/>
        <p:guide pos="1481"/>
        <p:guide pos="1663"/>
        <p:guide pos="7401"/>
        <p:guide orient="horz" pos="2137"/>
        <p:guide orient="horz" pos="459"/>
        <p:guide orient="horz" pos="640"/>
        <p:guide pos="28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8D32CE2-6C64-40A5-9DAB-DD3946A432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20569BD-8C5B-4110-9E60-C359DDF561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1733319-4E1B-4F94-A9CB-22FC9A6DC6BE}" type="datetime1">
              <a:rPr lang="ru-RU" smtClean="0"/>
              <a:t>29.04.2026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4C05E23-8F29-4628-B4F0-7CBCB7658F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933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94C8470-F9D1-4B41-99D5-690FD7E347AB}" type="datetime1">
              <a:rPr lang="ru-RU" noProof="0" smtClean="0"/>
              <a:t>29.04.2026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F4F1A11-BB96-443E-B274-982C61AA7E0D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5289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F4F1A11-BB96-443E-B274-982C61AA7E0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707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52829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34001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16748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58475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BE5B50AA-4BAC-4997-B444-E281DECD0DB4}"/>
              </a:ext>
            </a:extLst>
          </p:cNvPr>
          <p:cNvCxnSpPr>
            <a:cxnSpLocks/>
          </p:cNvCxnSpPr>
          <p:nvPr userDrawn="1"/>
        </p:nvCxnSpPr>
        <p:spPr>
          <a:xfrm>
            <a:off x="4579559" y="5744231"/>
            <a:ext cx="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8361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5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29EDF1B-BFF2-495C-B3B8-4EE6F48140F0}"/>
              </a:ext>
            </a:extLst>
          </p:cNvPr>
          <p:cNvSpPr/>
          <p:nvPr userDrawn="1"/>
        </p:nvSpPr>
        <p:spPr>
          <a:xfrm>
            <a:off x="8412200" y="3195400"/>
            <a:ext cx="2941600" cy="50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8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29F2809-C0D4-4624-9BF4-7A5A02FC6504}"/>
              </a:ext>
            </a:extLst>
          </p:cNvPr>
          <p:cNvSpPr/>
          <p:nvPr userDrawn="1"/>
        </p:nvSpPr>
        <p:spPr>
          <a:xfrm>
            <a:off x="1034142" y="3195400"/>
            <a:ext cx="2941600" cy="50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8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A38AFF1-A7FF-4F75-9E57-C1827806B34E}"/>
              </a:ext>
            </a:extLst>
          </p:cNvPr>
          <p:cNvSpPr/>
          <p:nvPr userDrawn="1"/>
        </p:nvSpPr>
        <p:spPr>
          <a:xfrm>
            <a:off x="4706975" y="3195400"/>
            <a:ext cx="2941600" cy="50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8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4142" y="3266159"/>
            <a:ext cx="2941600" cy="36000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Заголовок 1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34142" y="4117103"/>
            <a:ext cx="2941600" cy="1141882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4AA3FE14-6E13-47C9-A512-83A96F3DD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515600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2D83A9ED-5F19-4646-ADCE-C829C97154DC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8">
            <a:extLst>
              <a:ext uri="{FF2B5EF4-FFF2-40B4-BE49-F238E27FC236}">
                <a16:creationId xmlns:a16="http://schemas.microsoft.com/office/drawing/2014/main" id="{6187F4BE-3AD3-4857-B0A9-A9285E52D81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706975" y="3266159"/>
            <a:ext cx="2941600" cy="36000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Заголовок 2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5F81158B-DA52-484D-8105-92B77E4DC46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706975" y="4117103"/>
            <a:ext cx="2941600" cy="1141882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3" name="Текст 8">
            <a:extLst>
              <a:ext uri="{FF2B5EF4-FFF2-40B4-BE49-F238E27FC236}">
                <a16:creationId xmlns:a16="http://schemas.microsoft.com/office/drawing/2014/main" id="{9AFDDE4E-007E-431B-937C-1B26959515F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412200" y="3266159"/>
            <a:ext cx="2941600" cy="36000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Заголовок 3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3B096111-A95B-402E-B431-43D852C9E2A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412200" y="4117103"/>
            <a:ext cx="2941600" cy="1141882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18" name="Дата 2">
            <a:extLst>
              <a:ext uri="{FF2B5EF4-FFF2-40B4-BE49-F238E27FC236}">
                <a16:creationId xmlns:a16="http://schemas.microsoft.com/office/drawing/2014/main" id="{7EDA1598-95B9-4907-B9B9-46A0B9ACC8D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19" name="Нижний колонтитул 3">
            <a:extLst>
              <a:ext uri="{FF2B5EF4-FFF2-40B4-BE49-F238E27FC236}">
                <a16:creationId xmlns:a16="http://schemas.microsoft.com/office/drawing/2014/main" id="{63AF9C34-CC92-4EDC-9D5F-1FABCEB8740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20" name="Номер слайда 4">
            <a:extLst>
              <a:ext uri="{FF2B5EF4-FFF2-40B4-BE49-F238E27FC236}">
                <a16:creationId xmlns:a16="http://schemas.microsoft.com/office/drawing/2014/main" id="{EAEA54FD-376F-4285-9684-F9DFDE0B472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90367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1FBFD526-F385-422D-A7A7-BCE72D8141B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0" y="3"/>
            <a:ext cx="5288281" cy="6857999"/>
          </a:xfrm>
          <a:custGeom>
            <a:avLst/>
            <a:gdLst>
              <a:gd name="connsiteX0" fmla="*/ 0 w 5288281"/>
              <a:gd name="connsiteY0" fmla="*/ 0 h 6857999"/>
              <a:gd name="connsiteX1" fmla="*/ 1707378 w 5288281"/>
              <a:gd name="connsiteY1" fmla="*/ 0 h 6857999"/>
              <a:gd name="connsiteX2" fmla="*/ 1707378 w 5288281"/>
              <a:gd name="connsiteY2" fmla="*/ 1511096 h 6857999"/>
              <a:gd name="connsiteX3" fmla="*/ 5288281 w 5288281"/>
              <a:gd name="connsiteY3" fmla="*/ 1511096 h 6857999"/>
              <a:gd name="connsiteX4" fmla="*/ 5288281 w 5288281"/>
              <a:gd name="connsiteY4" fmla="*/ 3253159 h 6857999"/>
              <a:gd name="connsiteX5" fmla="*/ 1707378 w 5288281"/>
              <a:gd name="connsiteY5" fmla="*/ 3253159 h 6857999"/>
              <a:gd name="connsiteX6" fmla="*/ 1707378 w 5288281"/>
              <a:gd name="connsiteY6" fmla="*/ 5115860 h 6857999"/>
              <a:gd name="connsiteX7" fmla="*/ 5272034 w 5288281"/>
              <a:gd name="connsiteY7" fmla="*/ 5115860 h 6857999"/>
              <a:gd name="connsiteX8" fmla="*/ 5272034 w 5288281"/>
              <a:gd name="connsiteY8" fmla="*/ 6857999 h 6857999"/>
              <a:gd name="connsiteX9" fmla="*/ 0 w 5288281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88281" h="6857999">
                <a:moveTo>
                  <a:pt x="0" y="0"/>
                </a:moveTo>
                <a:lnTo>
                  <a:pt x="1707378" y="0"/>
                </a:lnTo>
                <a:lnTo>
                  <a:pt x="1707378" y="1511096"/>
                </a:lnTo>
                <a:lnTo>
                  <a:pt x="5288281" y="1511096"/>
                </a:lnTo>
                <a:lnTo>
                  <a:pt x="5288281" y="3253159"/>
                </a:lnTo>
                <a:lnTo>
                  <a:pt x="1707378" y="3253159"/>
                </a:lnTo>
                <a:lnTo>
                  <a:pt x="1707378" y="5115860"/>
                </a:lnTo>
                <a:lnTo>
                  <a:pt x="5272034" y="5115860"/>
                </a:lnTo>
                <a:lnTo>
                  <a:pt x="5272034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B2DB8B03-EE62-48FF-8583-59DFBBEDA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3720" y="1419438"/>
            <a:ext cx="4450080" cy="924808"/>
          </a:xfrm>
        </p:spPr>
        <p:txBody>
          <a:bodyPr lIns="0" rtlCol="0" anchor="t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:a16="http://schemas.microsoft.com/office/drawing/2014/main" id="{EAF98237-032C-4FA5-B76D-C29FB5F6FF7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66082" y="3009550"/>
            <a:ext cx="1254314" cy="360000"/>
          </a:xfrm>
        </p:spPr>
        <p:txBody>
          <a:bodyPr rtlCol="0" anchor="ctr"/>
          <a:lstStyle>
            <a:lvl1pPr marL="0" indent="0" algn="l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34" name="Текст 8">
            <a:extLst>
              <a:ext uri="{FF2B5EF4-FFF2-40B4-BE49-F238E27FC236}">
                <a16:creationId xmlns:a16="http://schemas.microsoft.com/office/drawing/2014/main" id="{44353DAE-0553-4AB4-8929-C4F0C1424E1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66082" y="4017086"/>
            <a:ext cx="1254314" cy="360000"/>
          </a:xfrm>
        </p:spPr>
        <p:txBody>
          <a:bodyPr rtlCol="0" anchor="ctr"/>
          <a:lstStyle>
            <a:lvl1pPr marL="0" indent="0" algn="l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35" name="Текст 8">
            <a:extLst>
              <a:ext uri="{FF2B5EF4-FFF2-40B4-BE49-F238E27FC236}">
                <a16:creationId xmlns:a16="http://schemas.microsoft.com/office/drawing/2014/main" id="{9651CB4B-B007-4E99-9371-20279E8FF7B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66082" y="4957948"/>
            <a:ext cx="1254314" cy="360000"/>
          </a:xfrm>
        </p:spPr>
        <p:txBody>
          <a:bodyPr rtlCol="0" anchor="ctr"/>
          <a:lstStyle>
            <a:lvl1pPr marL="0" indent="0" algn="l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36" name="Текст 8">
            <a:extLst>
              <a:ext uri="{FF2B5EF4-FFF2-40B4-BE49-F238E27FC236}">
                <a16:creationId xmlns:a16="http://schemas.microsoft.com/office/drawing/2014/main" id="{C0437717-0C1B-4589-AEF7-D8E934F4119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03720" y="2816574"/>
            <a:ext cx="561421" cy="627254"/>
          </a:xfrm>
        </p:spPr>
        <p:txBody>
          <a:bodyPr rtlCol="0"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4400" b="1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 dirty="0"/>
              <a:t>#</a:t>
            </a:r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id="{BE01B6B4-5A67-4429-A312-A531EC3BF42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903720" y="3805802"/>
            <a:ext cx="561421" cy="627254"/>
          </a:xfrm>
        </p:spPr>
        <p:txBody>
          <a:bodyPr rtlCol="0"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4400" b="1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#</a:t>
            </a:r>
          </a:p>
        </p:txBody>
      </p:sp>
      <p:sp>
        <p:nvSpPr>
          <p:cNvPr id="40" name="Текст 8">
            <a:extLst>
              <a:ext uri="{FF2B5EF4-FFF2-40B4-BE49-F238E27FC236}">
                <a16:creationId xmlns:a16="http://schemas.microsoft.com/office/drawing/2014/main" id="{1673722D-82CF-4D94-9D83-D95A8DE5ACE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03721" y="4795030"/>
            <a:ext cx="561421" cy="627254"/>
          </a:xfrm>
        </p:spPr>
        <p:txBody>
          <a:bodyPr rtlCol="0"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4400" b="1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#</a:t>
            </a:r>
          </a:p>
        </p:txBody>
      </p:sp>
      <p:sp>
        <p:nvSpPr>
          <p:cNvPr id="41" name="Текст 18">
            <a:extLst>
              <a:ext uri="{FF2B5EF4-FFF2-40B4-BE49-F238E27FC236}">
                <a16:creationId xmlns:a16="http://schemas.microsoft.com/office/drawing/2014/main" id="{05767D4F-E20C-4F37-B411-A7F221B6A85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29106" y="3074238"/>
            <a:ext cx="2427514" cy="715169"/>
          </a:xfrm>
        </p:spPr>
        <p:txBody>
          <a:bodyPr lIns="0" rtlCol="0" anchor="t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42" name="Текст 18">
            <a:extLst>
              <a:ext uri="{FF2B5EF4-FFF2-40B4-BE49-F238E27FC236}">
                <a16:creationId xmlns:a16="http://schemas.microsoft.com/office/drawing/2014/main" id="{BB90A96A-A614-41C0-9759-F6C15AE6806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629106" y="4074889"/>
            <a:ext cx="2427514" cy="715169"/>
          </a:xfrm>
        </p:spPr>
        <p:txBody>
          <a:bodyPr lIns="0" rtlCol="0" anchor="t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43" name="Текст 18">
            <a:extLst>
              <a:ext uri="{FF2B5EF4-FFF2-40B4-BE49-F238E27FC236}">
                <a16:creationId xmlns:a16="http://schemas.microsoft.com/office/drawing/2014/main" id="{983AE7FC-57B1-4AB3-8EAA-A85904DBBE9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629106" y="5016921"/>
            <a:ext cx="2427514" cy="715169"/>
          </a:xfrm>
        </p:spPr>
        <p:txBody>
          <a:bodyPr lIns="0" rtlCol="0" anchor="t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5" name="Дата 1">
            <a:extLst>
              <a:ext uri="{FF2B5EF4-FFF2-40B4-BE49-F238E27FC236}">
                <a16:creationId xmlns:a16="http://schemas.microsoft.com/office/drawing/2014/main" id="{8AECD175-60EB-459F-BA4C-8E4DE7BC0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16" name="Нижний колонтитул 2">
            <a:extLst>
              <a:ext uri="{FF2B5EF4-FFF2-40B4-BE49-F238E27FC236}">
                <a16:creationId xmlns:a16="http://schemas.microsoft.com/office/drawing/2014/main" id="{2180FF4C-4A98-4E30-B414-026CEECAE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7" name="Номер слайда 7">
            <a:extLst>
              <a:ext uri="{FF2B5EF4-FFF2-40B4-BE49-F238E27FC236}">
                <a16:creationId xmlns:a16="http://schemas.microsoft.com/office/drawing/2014/main" id="{9498BBC0-E864-44E0-8C60-D13DC062B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61290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F24F48E-4E21-421F-A044-1D5C607BF74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3429000"/>
            <a:ext cx="4114797" cy="2747962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  <a:lvl2pPr marL="457200" indent="0">
              <a:lnSpc>
                <a:spcPct val="150000"/>
              </a:lnSpc>
              <a:buNone/>
              <a:defRPr sz="1200"/>
            </a:lvl2pPr>
            <a:lvl3pPr marL="914400" indent="0">
              <a:lnSpc>
                <a:spcPct val="150000"/>
              </a:lnSpc>
              <a:buNone/>
              <a:defRPr sz="1200"/>
            </a:lvl3pPr>
            <a:lvl4pPr marL="1371600" indent="0">
              <a:lnSpc>
                <a:spcPct val="150000"/>
              </a:lnSpc>
              <a:buNone/>
              <a:defRPr sz="1200"/>
            </a:lvl4pPr>
            <a:lvl5pPr marL="1828800" indent="0">
              <a:lnSpc>
                <a:spcPct val="150000"/>
              </a:lnSpc>
              <a:buNone/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C70E23-CF91-4792-9B98-182E6804BBC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239003" y="3429000"/>
            <a:ext cx="4114797" cy="2747962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  <a:lvl2pPr marL="457200" indent="0">
              <a:lnSpc>
                <a:spcPct val="150000"/>
              </a:lnSpc>
              <a:buNone/>
              <a:defRPr sz="1200"/>
            </a:lvl2pPr>
            <a:lvl3pPr marL="914400" indent="0">
              <a:lnSpc>
                <a:spcPct val="150000"/>
              </a:lnSpc>
              <a:buNone/>
              <a:defRPr sz="1200"/>
            </a:lvl3pPr>
            <a:lvl4pPr marL="1371600" indent="0">
              <a:lnSpc>
                <a:spcPct val="150000"/>
              </a:lnSpc>
              <a:buNone/>
              <a:defRPr sz="1200"/>
            </a:lvl4pPr>
            <a:lvl5pPr marL="1828800" indent="0">
              <a:lnSpc>
                <a:spcPct val="150000"/>
              </a:lnSpc>
              <a:buNone/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5A2875-2896-4182-BA30-FB502AC9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72769E-89D2-4868-B2CF-A0759A62C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7500" y="6356350"/>
            <a:ext cx="876300" cy="365125"/>
          </a:xfrm>
        </p:spPr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0011F19-A2C9-4F67-A7F1-592B85FF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 algn="ctr"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7C8CFDC-095C-4312-A01D-7430D1FEAA6F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603500"/>
            <a:ext cx="0" cy="42545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DE385DE-9334-4CED-AD7E-F63A320B0512}"/>
              </a:ext>
            </a:extLst>
          </p:cNvPr>
          <p:cNvSpPr/>
          <p:nvPr userDrawn="1"/>
        </p:nvSpPr>
        <p:spPr>
          <a:xfrm>
            <a:off x="0" y="2324100"/>
            <a:ext cx="12192000" cy="63341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211839B3-0E6A-4750-8862-3A55B0FEF98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1" y="2413000"/>
            <a:ext cx="4114795" cy="49371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E72DA832-BD58-447B-A20E-EA3A7F4EAFF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7239003" y="2413000"/>
            <a:ext cx="4114797" cy="49371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" name="Нижний колонтитул 7">
            <a:extLst>
              <a:ext uri="{FF2B5EF4-FFF2-40B4-BE49-F238E27FC236}">
                <a16:creationId xmlns:a16="http://schemas.microsoft.com/office/drawing/2014/main" id="{64EBCEB5-BD23-4BD0-BB31-DF6A631D5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2" y="6356350"/>
            <a:ext cx="3038469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348445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сштабиро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7335" y="1822008"/>
            <a:ext cx="3295186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57335" y="2167484"/>
            <a:ext cx="3294437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80795" y="3339988"/>
            <a:ext cx="3295186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80795" y="3685464"/>
            <a:ext cx="3294437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:a16="http://schemas.microsoft.com/office/drawing/2014/main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31710" y="4857968"/>
            <a:ext cx="3295186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31710" y="5203444"/>
            <a:ext cx="3294437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cxnSp>
        <p:nvCxnSpPr>
          <p:cNvPr id="7" name="Прямая со стрелкой 6">
            <a:extLst>
              <a:ext uri="{FF2B5EF4-FFF2-40B4-BE49-F238E27FC236}">
                <a16:creationId xmlns:a16="http://schemas.microsoft.com/office/drawing/2014/main" id="{274844B5-3E4A-4209-AD6C-31EB9B57D62E}"/>
              </a:ext>
            </a:extLst>
          </p:cNvPr>
          <p:cNvCxnSpPr>
            <a:cxnSpLocks/>
          </p:cNvCxnSpPr>
          <p:nvPr userDrawn="1"/>
        </p:nvCxnSpPr>
        <p:spPr>
          <a:xfrm flipV="1">
            <a:off x="4369950" y="805543"/>
            <a:ext cx="3648352" cy="6052189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519057B-4248-4880-A89E-5DCBBB157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319657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7601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B7A5A-4225-417D-92C6-1C9A16E37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24F48E-4E21-421F-A044-1D5C607BF74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C70E23-CF91-4792-9B98-182E6804BBC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5A2875-2896-4182-BA30-FB502AC9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9BA8EE-BF3B-4E61-9241-4BC605B36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72769E-89D2-4868-B2CF-A0759A62C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6340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611C53D-85FC-41D8-9A69-F4734072CC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4142" y="2046288"/>
            <a:ext cx="554445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7446CE-03E2-409B-B8EF-7C188C1E68C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4142" y="3162300"/>
            <a:ext cx="5544458" cy="3027362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F4FC59-2ADF-4A3F-BBF9-07FF022209A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240588" y="2046288"/>
            <a:ext cx="41148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7F889E-7C42-4396-AEE8-7B337AFAF1E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240588" y="3162300"/>
            <a:ext cx="4114800" cy="3027362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33D57D1-26E8-4CE2-AAA6-482AA55FC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C24918E-7FEA-4406-B5C4-9CA22363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015B8D0-7EB3-42DC-AD4D-51B34268A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FF7DCBA-487E-4B33-BB90-0DADF952C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319657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679E440-088D-4C5E-AE96-53292A60A147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251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772EF9B-97B0-4909-B1C8-B680035F9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4142" y="1850572"/>
            <a:ext cx="10134601" cy="409302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CA22921-D059-426E-8623-0C4322D58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16206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— 4 ввер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C7B19AA7-3B63-43B8-BE54-6F7F01B262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04817" y="2233881"/>
            <a:ext cx="3387182" cy="2390238"/>
          </a:xfrm>
          <a:custGeom>
            <a:avLst/>
            <a:gdLst>
              <a:gd name="connsiteX0" fmla="*/ 1033243 w 3387182"/>
              <a:gd name="connsiteY0" fmla="*/ 0 h 2390238"/>
              <a:gd name="connsiteX1" fmla="*/ 3387182 w 3387182"/>
              <a:gd name="connsiteY1" fmla="*/ 0 h 2390238"/>
              <a:gd name="connsiteX2" fmla="*/ 3378264 w 3387182"/>
              <a:gd name="connsiteY2" fmla="*/ 2390238 h 2390238"/>
              <a:gd name="connsiteX3" fmla="*/ 0 w 3387182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7182" h="2390238">
                <a:moveTo>
                  <a:pt x="1033243" y="0"/>
                </a:moveTo>
                <a:lnTo>
                  <a:pt x="3387182" y="0"/>
                </a:lnTo>
                <a:lnTo>
                  <a:pt x="3378264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endParaRPr lang="ru-RU" noProof="0"/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1B55057A-5AE4-4EAE-8E1E-189462BF31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90016" y="2233881"/>
            <a:ext cx="3917851" cy="2390238"/>
          </a:xfrm>
          <a:custGeom>
            <a:avLst/>
            <a:gdLst>
              <a:gd name="connsiteX0" fmla="*/ 1033243 w 3917851"/>
              <a:gd name="connsiteY0" fmla="*/ 0 h 2390238"/>
              <a:gd name="connsiteX1" fmla="*/ 3917851 w 3917851"/>
              <a:gd name="connsiteY1" fmla="*/ 0 h 2390238"/>
              <a:gd name="connsiteX2" fmla="*/ 2884608 w 3917851"/>
              <a:gd name="connsiteY2" fmla="*/ 2390238 h 2390238"/>
              <a:gd name="connsiteX3" fmla="*/ 0 w 3917851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7851" h="2390238">
                <a:moveTo>
                  <a:pt x="1033243" y="0"/>
                </a:moveTo>
                <a:lnTo>
                  <a:pt x="3917851" y="0"/>
                </a:lnTo>
                <a:lnTo>
                  <a:pt x="2884608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endParaRPr lang="ru-RU" noProof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A4433358-37F4-4631-87BD-71A4E90A4C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75215" y="2233881"/>
            <a:ext cx="3917851" cy="2390238"/>
          </a:xfrm>
          <a:custGeom>
            <a:avLst/>
            <a:gdLst>
              <a:gd name="connsiteX0" fmla="*/ 1033243 w 3917851"/>
              <a:gd name="connsiteY0" fmla="*/ 0 h 2390238"/>
              <a:gd name="connsiteX1" fmla="*/ 3917851 w 3917851"/>
              <a:gd name="connsiteY1" fmla="*/ 0 h 2390238"/>
              <a:gd name="connsiteX2" fmla="*/ 2884608 w 3917851"/>
              <a:gd name="connsiteY2" fmla="*/ 2390238 h 2390238"/>
              <a:gd name="connsiteX3" fmla="*/ 0 w 3917851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7851" h="2390238">
                <a:moveTo>
                  <a:pt x="1033243" y="0"/>
                </a:moveTo>
                <a:lnTo>
                  <a:pt x="3917851" y="0"/>
                </a:lnTo>
                <a:lnTo>
                  <a:pt x="2884608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endParaRPr lang="ru-RU" noProof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A663A4BE-7DD2-4FAC-B36C-6A1DAB0740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233881"/>
            <a:ext cx="3378263" cy="2390238"/>
          </a:xfrm>
          <a:custGeom>
            <a:avLst/>
            <a:gdLst>
              <a:gd name="connsiteX0" fmla="*/ 0 w 3378263"/>
              <a:gd name="connsiteY0" fmla="*/ 0 h 2390238"/>
              <a:gd name="connsiteX1" fmla="*/ 3378263 w 3378263"/>
              <a:gd name="connsiteY1" fmla="*/ 0 h 2390238"/>
              <a:gd name="connsiteX2" fmla="*/ 2345020 w 3378263"/>
              <a:gd name="connsiteY2" fmla="*/ 2390238 h 2390238"/>
              <a:gd name="connsiteX3" fmla="*/ 0 w 3378263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8263" h="2390238">
                <a:moveTo>
                  <a:pt x="0" y="0"/>
                </a:moveTo>
                <a:lnTo>
                  <a:pt x="3378263" y="0"/>
                </a:lnTo>
                <a:lnTo>
                  <a:pt x="2345020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EEF1FEE-F11E-4D86-B18A-334DC8379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43D405-92C8-41A3-8CA8-EAB7EE6E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3E559-638A-4105-95C4-0812BAFB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0157B5A6-CA34-4D5D-9A70-14D478D55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 algn="ctr"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6" name="Текст 15">
            <a:extLst>
              <a:ext uri="{FF2B5EF4-FFF2-40B4-BE49-F238E27FC236}">
                <a16:creationId xmlns:a16="http://schemas.microsoft.com/office/drawing/2014/main" id="{CEC8B31E-90EA-47DA-88C8-7210550FEC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54933" y="5061424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7" name="Текст 18">
            <a:extLst>
              <a:ext uri="{FF2B5EF4-FFF2-40B4-BE49-F238E27FC236}">
                <a16:creationId xmlns:a16="http://schemas.microsoft.com/office/drawing/2014/main" id="{0B29C3B6-1467-4DB9-A2AE-6C82548895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54932" y="5406900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id="{C0CAE507-1952-49D5-A01E-F3CEA53FEF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1476" y="5061424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id="{BC2F8ABF-1CD3-4283-BBC9-9536E8C045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1475" y="5406900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30" name="Текст 15">
            <a:extLst>
              <a:ext uri="{FF2B5EF4-FFF2-40B4-BE49-F238E27FC236}">
                <a16:creationId xmlns:a16="http://schemas.microsoft.com/office/drawing/2014/main" id="{FE6695F4-4900-48B5-9D68-486774B8D7F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77835" y="5061424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1" name="Текст 18">
            <a:extLst>
              <a:ext uri="{FF2B5EF4-FFF2-40B4-BE49-F238E27FC236}">
                <a16:creationId xmlns:a16="http://schemas.microsoft.com/office/drawing/2014/main" id="{FF214FA8-F7B7-40D8-A97C-52E0B0BDE16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77834" y="5406900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32" name="Текст 15">
            <a:extLst>
              <a:ext uri="{FF2B5EF4-FFF2-40B4-BE49-F238E27FC236}">
                <a16:creationId xmlns:a16="http://schemas.microsoft.com/office/drawing/2014/main" id="{56B0AF9E-C16A-4170-A149-1E47AC0D81C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00181" y="5057897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3" name="Текст 18">
            <a:extLst>
              <a:ext uri="{FF2B5EF4-FFF2-40B4-BE49-F238E27FC236}">
                <a16:creationId xmlns:a16="http://schemas.microsoft.com/office/drawing/2014/main" id="{B1CB5369-F6CE-41B6-ACE8-9FA5781CB4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00180" y="5403373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141151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— 8 ввер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Рисунок 65">
            <a:extLst>
              <a:ext uri="{FF2B5EF4-FFF2-40B4-BE49-F238E27FC236}">
                <a16:creationId xmlns:a16="http://schemas.microsoft.com/office/drawing/2014/main" id="{88E0AC7A-AA85-427E-8B83-AEEF229EDA41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0383802" y="3121794"/>
            <a:ext cx="1808198" cy="1097726"/>
          </a:xfrm>
          <a:custGeom>
            <a:avLst/>
            <a:gdLst>
              <a:gd name="connsiteX0" fmla="*/ 474569 w 1808198"/>
              <a:gd name="connsiteY0" fmla="*/ 0 h 1097726"/>
              <a:gd name="connsiteX1" fmla="*/ 1799279 w 1808198"/>
              <a:gd name="connsiteY1" fmla="*/ 0 h 1097726"/>
              <a:gd name="connsiteX2" fmla="*/ 1808198 w 1808198"/>
              <a:gd name="connsiteY2" fmla="*/ 1097726 h 1097726"/>
              <a:gd name="connsiteX3" fmla="*/ 0 w 1808198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8198" h="1097726">
                <a:moveTo>
                  <a:pt x="474569" y="0"/>
                </a:moveTo>
                <a:lnTo>
                  <a:pt x="1799279" y="0"/>
                </a:lnTo>
                <a:lnTo>
                  <a:pt x="1808198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63" name="Рисунок 62">
            <a:extLst>
              <a:ext uri="{FF2B5EF4-FFF2-40B4-BE49-F238E27FC236}">
                <a16:creationId xmlns:a16="http://schemas.microsoft.com/office/drawing/2014/main" id="{E6437AD1-FE22-40AE-8BB8-8B8B9C5770F8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00427" y="3121794"/>
            <a:ext cx="1799279" cy="1097726"/>
          </a:xfrm>
          <a:custGeom>
            <a:avLst/>
            <a:gdLst>
              <a:gd name="connsiteX0" fmla="*/ 47448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48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60" name="Рисунок 59">
            <a:extLst>
              <a:ext uri="{FF2B5EF4-FFF2-40B4-BE49-F238E27FC236}">
                <a16:creationId xmlns:a16="http://schemas.microsoft.com/office/drawing/2014/main" id="{97978D8E-FCD0-4E7C-BD0B-F2F47BA1B2D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416963" y="3121794"/>
            <a:ext cx="1799279" cy="1097726"/>
          </a:xfrm>
          <a:custGeom>
            <a:avLst/>
            <a:gdLst>
              <a:gd name="connsiteX0" fmla="*/ 474570 w 1799279"/>
              <a:gd name="connsiteY0" fmla="*/ 0 h 1097726"/>
              <a:gd name="connsiteX1" fmla="*/ 1799279 w 1799279"/>
              <a:gd name="connsiteY1" fmla="*/ 0 h 1097726"/>
              <a:gd name="connsiteX2" fmla="*/ 132479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570" y="0"/>
                </a:moveTo>
                <a:lnTo>
                  <a:pt x="1799279" y="0"/>
                </a:lnTo>
                <a:lnTo>
                  <a:pt x="132479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55" name="Рисунок 54">
            <a:extLst>
              <a:ext uri="{FF2B5EF4-FFF2-40B4-BE49-F238E27FC236}">
                <a16:creationId xmlns:a16="http://schemas.microsoft.com/office/drawing/2014/main" id="{83197EDA-7F24-4C0A-B859-34173E066FC8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5933589" y="3121794"/>
            <a:ext cx="1799125" cy="1097726"/>
          </a:xfrm>
          <a:custGeom>
            <a:avLst/>
            <a:gdLst>
              <a:gd name="connsiteX0" fmla="*/ 474570 w 1799125"/>
              <a:gd name="connsiteY0" fmla="*/ 0 h 1097726"/>
              <a:gd name="connsiteX1" fmla="*/ 1799125 w 1799125"/>
              <a:gd name="connsiteY1" fmla="*/ 0 h 1097726"/>
              <a:gd name="connsiteX2" fmla="*/ 1799125 w 1799125"/>
              <a:gd name="connsiteY2" fmla="*/ 356 h 1097726"/>
              <a:gd name="connsiteX3" fmla="*/ 1324799 w 1799125"/>
              <a:gd name="connsiteY3" fmla="*/ 1097726 h 1097726"/>
              <a:gd name="connsiteX4" fmla="*/ 0 w 1799125"/>
              <a:gd name="connsiteY4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125" h="1097726">
                <a:moveTo>
                  <a:pt x="474570" y="0"/>
                </a:moveTo>
                <a:lnTo>
                  <a:pt x="1799125" y="0"/>
                </a:lnTo>
                <a:lnTo>
                  <a:pt x="1799125" y="356"/>
                </a:lnTo>
                <a:lnTo>
                  <a:pt x="132479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52" name="Рисунок 51">
            <a:extLst>
              <a:ext uri="{FF2B5EF4-FFF2-40B4-BE49-F238E27FC236}">
                <a16:creationId xmlns:a16="http://schemas.microsoft.com/office/drawing/2014/main" id="{D5CFC424-FDBC-4BD5-B5FB-E2C7B5DE600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450214" y="3121794"/>
            <a:ext cx="1799279" cy="1097726"/>
          </a:xfrm>
          <a:custGeom>
            <a:avLst/>
            <a:gdLst>
              <a:gd name="connsiteX0" fmla="*/ 47448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48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49" name="Рисунок 48">
            <a:extLst>
              <a:ext uri="{FF2B5EF4-FFF2-40B4-BE49-F238E27FC236}">
                <a16:creationId xmlns:a16="http://schemas.microsoft.com/office/drawing/2014/main" id="{B2475369-85E0-474D-9454-6911B2BB54D5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966838" y="3121794"/>
            <a:ext cx="1799279" cy="1097726"/>
          </a:xfrm>
          <a:custGeom>
            <a:avLst/>
            <a:gdLst>
              <a:gd name="connsiteX0" fmla="*/ 47448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48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46" name="Рисунок 45">
            <a:extLst>
              <a:ext uri="{FF2B5EF4-FFF2-40B4-BE49-F238E27FC236}">
                <a16:creationId xmlns:a16="http://schemas.microsoft.com/office/drawing/2014/main" id="{9231E13B-CD8C-48FC-A6DB-E87F08B4628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483375" y="3121794"/>
            <a:ext cx="1799279" cy="1097726"/>
          </a:xfrm>
          <a:custGeom>
            <a:avLst/>
            <a:gdLst>
              <a:gd name="connsiteX0" fmla="*/ 474569 w 1799279"/>
              <a:gd name="connsiteY0" fmla="*/ 0 h 1097726"/>
              <a:gd name="connsiteX1" fmla="*/ 1799279 w 1799279"/>
              <a:gd name="connsiteY1" fmla="*/ 0 h 1097726"/>
              <a:gd name="connsiteX2" fmla="*/ 1324798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569" y="0"/>
                </a:moveTo>
                <a:lnTo>
                  <a:pt x="1799279" y="0"/>
                </a:lnTo>
                <a:lnTo>
                  <a:pt x="1324798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43" name="Рисунок 42">
            <a:extLst>
              <a:ext uri="{FF2B5EF4-FFF2-40B4-BE49-F238E27FC236}">
                <a16:creationId xmlns:a16="http://schemas.microsoft.com/office/drawing/2014/main" id="{9A7D62AC-CCFA-44C3-98ED-F750B562B96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" y="3121794"/>
            <a:ext cx="1799279" cy="1097726"/>
          </a:xfrm>
          <a:custGeom>
            <a:avLst/>
            <a:gdLst>
              <a:gd name="connsiteX0" fmla="*/ 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EEF1FEE-F11E-4D86-B18A-334DC8379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43D405-92C8-41A3-8CA8-EAB7EE6E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3E559-638A-4105-95C4-0812BAFB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0157B5A6-CA34-4D5D-9A70-14D478D55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 algn="ctr"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id="{C0CAE507-1952-49D5-A01E-F3CEA53FEF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0" y="2325820"/>
            <a:ext cx="1799279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id="{BC2F8ABF-1CD3-4283-BBC9-9536E8C045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9" y="2586626"/>
            <a:ext cx="1798870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67" name="Текст 15">
            <a:extLst>
              <a:ext uri="{FF2B5EF4-FFF2-40B4-BE49-F238E27FC236}">
                <a16:creationId xmlns:a16="http://schemas.microsoft.com/office/drawing/2014/main" id="{F3625817-ADC5-402C-BF70-E72E180EA94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29000" y="232582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68" name="Текст 18">
            <a:extLst>
              <a:ext uri="{FF2B5EF4-FFF2-40B4-BE49-F238E27FC236}">
                <a16:creationId xmlns:a16="http://schemas.microsoft.com/office/drawing/2014/main" id="{1CD742BF-928E-4F96-A707-0762F7415A8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429005" y="258662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69" name="Текст 15">
            <a:extLst>
              <a:ext uri="{FF2B5EF4-FFF2-40B4-BE49-F238E27FC236}">
                <a16:creationId xmlns:a16="http://schemas.microsoft.com/office/drawing/2014/main" id="{F63CF451-68B6-4006-B393-3926AD5577F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95597" y="232582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0" name="Текст 18">
            <a:extLst>
              <a:ext uri="{FF2B5EF4-FFF2-40B4-BE49-F238E27FC236}">
                <a16:creationId xmlns:a16="http://schemas.microsoft.com/office/drawing/2014/main" id="{0812886F-184C-40A8-A729-8B4B4926879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95602" y="258662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1" name="Текст 15">
            <a:extLst>
              <a:ext uri="{FF2B5EF4-FFF2-40B4-BE49-F238E27FC236}">
                <a16:creationId xmlns:a16="http://schemas.microsoft.com/office/drawing/2014/main" id="{227745AB-F0A1-4D69-B3E7-1E05EC5A83C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371508" y="232582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2" name="Текст 18">
            <a:extLst>
              <a:ext uri="{FF2B5EF4-FFF2-40B4-BE49-F238E27FC236}">
                <a16:creationId xmlns:a16="http://schemas.microsoft.com/office/drawing/2014/main" id="{FA1D1660-FDA5-41B8-9EE3-ADA0E15F0CD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371513" y="258662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3" name="Текст 15">
            <a:extLst>
              <a:ext uri="{FF2B5EF4-FFF2-40B4-BE49-F238E27FC236}">
                <a16:creationId xmlns:a16="http://schemas.microsoft.com/office/drawing/2014/main" id="{40B672B5-5EF2-428E-8952-03BB5F47FB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83375" y="450748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4" name="Текст 18">
            <a:extLst>
              <a:ext uri="{FF2B5EF4-FFF2-40B4-BE49-F238E27FC236}">
                <a16:creationId xmlns:a16="http://schemas.microsoft.com/office/drawing/2014/main" id="{AAB3392A-4B63-483C-B97B-A962BA72959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483380" y="476828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5" name="Текст 15">
            <a:extLst>
              <a:ext uri="{FF2B5EF4-FFF2-40B4-BE49-F238E27FC236}">
                <a16:creationId xmlns:a16="http://schemas.microsoft.com/office/drawing/2014/main" id="{52F154E0-81D0-4ED7-81F5-F2A41F6EE2E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457493" y="450748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6" name="Текст 18">
            <a:extLst>
              <a:ext uri="{FF2B5EF4-FFF2-40B4-BE49-F238E27FC236}">
                <a16:creationId xmlns:a16="http://schemas.microsoft.com/office/drawing/2014/main" id="{D57D2666-5AA0-4552-8434-DE134549DA0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57498" y="476828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7" name="Текст 15">
            <a:extLst>
              <a:ext uri="{FF2B5EF4-FFF2-40B4-BE49-F238E27FC236}">
                <a16:creationId xmlns:a16="http://schemas.microsoft.com/office/drawing/2014/main" id="{7E6E0780-44C2-48C7-99F2-E711D9BFA85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416963" y="4502202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8" name="Текст 18">
            <a:extLst>
              <a:ext uri="{FF2B5EF4-FFF2-40B4-BE49-F238E27FC236}">
                <a16:creationId xmlns:a16="http://schemas.microsoft.com/office/drawing/2014/main" id="{41A5DBDC-E19D-4B74-863C-D63A78E4938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416968" y="4763008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9" name="Текст 15">
            <a:extLst>
              <a:ext uri="{FF2B5EF4-FFF2-40B4-BE49-F238E27FC236}">
                <a16:creationId xmlns:a16="http://schemas.microsoft.com/office/drawing/2014/main" id="{EEFB1377-2783-49F1-A131-38F4B63B90C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376433" y="4527297"/>
            <a:ext cx="1799279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80" name="Текст 18">
            <a:extLst>
              <a:ext uri="{FF2B5EF4-FFF2-40B4-BE49-F238E27FC236}">
                <a16:creationId xmlns:a16="http://schemas.microsoft.com/office/drawing/2014/main" id="{C188F315-95C8-490A-AB31-6B6D7A7A535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376438" y="4788103"/>
            <a:ext cx="1798870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51908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4 столбец со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515600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87A579D-F737-4350-8205-BCA37BAFE1AB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2">
            <a:extLst>
              <a:ext uri="{FF2B5EF4-FFF2-40B4-BE49-F238E27FC236}">
                <a16:creationId xmlns:a16="http://schemas.microsoft.com/office/drawing/2014/main" id="{3135F811-46C6-4574-99D7-6B90FE873B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1" name="Объект 3">
            <a:extLst>
              <a:ext uri="{FF2B5EF4-FFF2-40B4-BE49-F238E27FC236}">
                <a16:creationId xmlns:a16="http://schemas.microsoft.com/office/drawing/2014/main" id="{AB03F056-6BD3-4D1E-B794-6796E05CC4C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2" name="Текст 4">
            <a:extLst>
              <a:ext uri="{FF2B5EF4-FFF2-40B4-BE49-F238E27FC236}">
                <a16:creationId xmlns:a16="http://schemas.microsoft.com/office/drawing/2014/main" id="{DD442E15-02E7-470A-B455-1641DC03E51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Объект 5">
            <a:extLst>
              <a:ext uri="{FF2B5EF4-FFF2-40B4-BE49-F238E27FC236}">
                <a16:creationId xmlns:a16="http://schemas.microsoft.com/office/drawing/2014/main" id="{7AB804A3-DDE8-4F7C-AA96-94BD898660F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41D76E21-775F-4F86-8F17-E8258055D6D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5" name="Объект 3">
            <a:extLst>
              <a:ext uri="{FF2B5EF4-FFF2-40B4-BE49-F238E27FC236}">
                <a16:creationId xmlns:a16="http://schemas.microsoft.com/office/drawing/2014/main" id="{290EB005-534F-4E5E-81D4-3795AF32C8F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4DDA664B-9E00-41E2-903A-87130EEDB2D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F38183B6-48F8-4715-8596-BFC77AFE924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0C6D44CB-DAE7-40C8-B7B5-3AC0F92E224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0" name="Текст 2">
            <a:extLst>
              <a:ext uri="{FF2B5EF4-FFF2-40B4-BE49-F238E27FC236}">
                <a16:creationId xmlns:a16="http://schemas.microsoft.com/office/drawing/2014/main" id="{D388CB94-B0AB-4513-9265-432FA36890D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:a16="http://schemas.microsoft.com/office/drawing/2014/main" id="{82DB4D40-3550-49E6-AF64-41E7E499F45D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6" name="Текст 2">
            <a:extLst>
              <a:ext uri="{FF2B5EF4-FFF2-40B4-BE49-F238E27FC236}">
                <a16:creationId xmlns:a16="http://schemas.microsoft.com/office/drawing/2014/main" id="{F6056747-20EC-4D2B-8AD5-79902BC51847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3568700" y="4464453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</p:spTree>
    <p:extLst>
      <p:ext uri="{BB962C8B-B14F-4D97-AF65-F5344CB8AC3E}">
        <p14:creationId xmlns:p14="http://schemas.microsoft.com/office/powerpoint/2010/main" val="141809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9" y="207002"/>
            <a:ext cx="1427162" cy="35719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855200" y="257175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02E3B1-6DF7-4B29-82F3-D7025B3D8106}" type="slidenum">
              <a:rPr lang="ru-RU" sz="1200" smtClean="0">
                <a:solidFill>
                  <a:srgbClr val="74777B"/>
                </a:solidFill>
              </a:rPr>
              <a:pPr algn="r"/>
              <a:t>‹#›</a:t>
            </a:fld>
            <a:endParaRPr lang="ru-RU" sz="1200" dirty="0">
              <a:solidFill>
                <a:srgbClr val="74777B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76675" y="171450"/>
            <a:ext cx="10515600" cy="923925"/>
          </a:xfrm>
        </p:spPr>
        <p:txBody>
          <a:bodyPr rtlCol="0">
            <a:normAutofit/>
          </a:bodyPr>
          <a:lstStyle/>
          <a:p>
            <a:r>
              <a:rPr lang="ru-RU" sz="28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КОМПЛЕКТА ДОКУМЕНТОВ</a:t>
            </a:r>
            <a:endParaRPr lang="ru-RU" sz="2800" b="1" dirty="0">
              <a:solidFill>
                <a:srgbClr val="00BB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781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0E65E2A4-B306-4415-9D4B-9E9F98B043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08046" cy="6858000"/>
          </a:xfrm>
          <a:custGeom>
            <a:avLst/>
            <a:gdLst>
              <a:gd name="connsiteX0" fmla="*/ 0 w 6508046"/>
              <a:gd name="connsiteY0" fmla="*/ 0 h 6858000"/>
              <a:gd name="connsiteX1" fmla="*/ 364331 w 6508046"/>
              <a:gd name="connsiteY1" fmla="*/ 0 h 6858000"/>
              <a:gd name="connsiteX2" fmla="*/ 1163270 w 6508046"/>
              <a:gd name="connsiteY2" fmla="*/ 2195274 h 6858000"/>
              <a:gd name="connsiteX3" fmla="*/ 1708696 w 6508046"/>
              <a:gd name="connsiteY3" fmla="*/ 4033986 h 6858000"/>
              <a:gd name="connsiteX4" fmla="*/ 1771025 w 6508046"/>
              <a:gd name="connsiteY4" fmla="*/ 4033986 h 6858000"/>
              <a:gd name="connsiteX5" fmla="*/ 2316450 w 6508046"/>
              <a:gd name="connsiteY5" fmla="*/ 2195274 h 6858000"/>
              <a:gd name="connsiteX6" fmla="*/ 3084403 w 6508046"/>
              <a:gd name="connsiteY6" fmla="*/ 0 h 6858000"/>
              <a:gd name="connsiteX7" fmla="*/ 6508046 w 6508046"/>
              <a:gd name="connsiteY7" fmla="*/ 0 h 6858000"/>
              <a:gd name="connsiteX8" fmla="*/ 6508046 w 6508046"/>
              <a:gd name="connsiteY8" fmla="*/ 6858000 h 6858000"/>
              <a:gd name="connsiteX9" fmla="*/ 4310896 w 6508046"/>
              <a:gd name="connsiteY9" fmla="*/ 6858000 h 6858000"/>
              <a:gd name="connsiteX10" fmla="*/ 4310896 w 6508046"/>
              <a:gd name="connsiteY10" fmla="*/ 4407962 h 6858000"/>
              <a:gd name="connsiteX11" fmla="*/ 4638169 w 6508046"/>
              <a:gd name="connsiteY11" fmla="*/ 683746 h 6858000"/>
              <a:gd name="connsiteX12" fmla="*/ 4575840 w 6508046"/>
              <a:gd name="connsiteY12" fmla="*/ 683746 h 6858000"/>
              <a:gd name="connsiteX13" fmla="*/ 3734395 w 6508046"/>
              <a:gd name="connsiteY13" fmla="*/ 3332738 h 6858000"/>
              <a:gd name="connsiteX14" fmla="*/ 2441823 w 6508046"/>
              <a:gd name="connsiteY14" fmla="*/ 6858000 h 6858000"/>
              <a:gd name="connsiteX15" fmla="*/ 914221 w 6508046"/>
              <a:gd name="connsiteY15" fmla="*/ 6858000 h 6858000"/>
              <a:gd name="connsiteX16" fmla="*/ 0 w 6508046"/>
              <a:gd name="connsiteY16" fmla="*/ 43361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08046" h="6858000">
                <a:moveTo>
                  <a:pt x="0" y="0"/>
                </a:moveTo>
                <a:lnTo>
                  <a:pt x="364331" y="0"/>
                </a:lnTo>
                <a:lnTo>
                  <a:pt x="1163270" y="2195274"/>
                </a:lnTo>
                <a:cubicBezTo>
                  <a:pt x="1350258" y="2787402"/>
                  <a:pt x="1521708" y="3395157"/>
                  <a:pt x="1708696" y="4033986"/>
                </a:cubicBezTo>
                <a:lnTo>
                  <a:pt x="1771025" y="4033986"/>
                </a:lnTo>
                <a:cubicBezTo>
                  <a:pt x="1958013" y="3395067"/>
                  <a:pt x="2113925" y="2787313"/>
                  <a:pt x="2316450" y="2195274"/>
                </a:cubicBezTo>
                <a:lnTo>
                  <a:pt x="3084403" y="0"/>
                </a:lnTo>
                <a:lnTo>
                  <a:pt x="6508046" y="0"/>
                </a:lnTo>
                <a:lnTo>
                  <a:pt x="6508046" y="6858000"/>
                </a:lnTo>
                <a:lnTo>
                  <a:pt x="4310896" y="6858000"/>
                </a:lnTo>
                <a:lnTo>
                  <a:pt x="4310896" y="4407962"/>
                </a:lnTo>
                <a:cubicBezTo>
                  <a:pt x="4310896" y="3410694"/>
                  <a:pt x="4513511" y="1681014"/>
                  <a:pt x="4638169" y="683746"/>
                </a:cubicBezTo>
                <a:lnTo>
                  <a:pt x="4575840" y="683746"/>
                </a:lnTo>
                <a:lnTo>
                  <a:pt x="3734395" y="3332738"/>
                </a:lnTo>
                <a:lnTo>
                  <a:pt x="2441823" y="6858000"/>
                </a:lnTo>
                <a:lnTo>
                  <a:pt x="914221" y="6858000"/>
                </a:lnTo>
                <a:lnTo>
                  <a:pt x="0" y="4336167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72EF9B-97B0-4909-B1C8-B680035F9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60771" y="4136571"/>
            <a:ext cx="3907972" cy="1883230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643743" cy="365125"/>
          </a:xfrm>
        </p:spPr>
        <p:txBody>
          <a:bodyPr rtlCol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32514" y="6356350"/>
            <a:ext cx="2175532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CA22921-D059-426E-8623-0C4322D58F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0771" y="3363686"/>
            <a:ext cx="3907972" cy="555171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78A5C12-53C3-4CC4-AA3B-D3292948C778}"/>
              </a:ext>
            </a:extLst>
          </p:cNvPr>
          <p:cNvCxnSpPr>
            <a:cxnSpLocks/>
          </p:cNvCxnSpPr>
          <p:nvPr userDrawn="1"/>
        </p:nvCxnSpPr>
        <p:spPr>
          <a:xfrm>
            <a:off x="7271657" y="0"/>
            <a:ext cx="0" cy="3124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362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Рисунок 45">
            <a:extLst>
              <a:ext uri="{FF2B5EF4-FFF2-40B4-BE49-F238E27FC236}">
                <a16:creationId xmlns:a16="http://schemas.microsoft.com/office/drawing/2014/main" id="{D230F83A-5E75-4047-ADC0-05151570D70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426578" y="0"/>
            <a:ext cx="5765422" cy="6858000"/>
          </a:xfrm>
          <a:custGeom>
            <a:avLst/>
            <a:gdLst>
              <a:gd name="connsiteX0" fmla="*/ 4105955 w 5765422"/>
              <a:gd name="connsiteY0" fmla="*/ 0 h 6858000"/>
              <a:gd name="connsiteX1" fmla="*/ 5765422 w 5765422"/>
              <a:gd name="connsiteY1" fmla="*/ 0 h 6858000"/>
              <a:gd name="connsiteX2" fmla="*/ 5765422 w 5765422"/>
              <a:gd name="connsiteY2" fmla="*/ 6858000 h 6858000"/>
              <a:gd name="connsiteX3" fmla="*/ 0 w 576542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5422" h="6858000">
                <a:moveTo>
                  <a:pt x="4105955" y="0"/>
                </a:moveTo>
                <a:lnTo>
                  <a:pt x="5765422" y="0"/>
                </a:lnTo>
                <a:lnTo>
                  <a:pt x="576542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r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30" name="Рисунок 29">
            <a:extLst>
              <a:ext uri="{FF2B5EF4-FFF2-40B4-BE49-F238E27FC236}">
                <a16:creationId xmlns:a16="http://schemas.microsoft.com/office/drawing/2014/main" id="{96FD6FB9-CD68-47AB-A03D-06B72104AF1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-11657" y="-16298"/>
            <a:ext cx="5555640" cy="6874299"/>
          </a:xfrm>
          <a:custGeom>
            <a:avLst/>
            <a:gdLst>
              <a:gd name="connsiteX0" fmla="*/ 0 w 5555640"/>
              <a:gd name="connsiteY0" fmla="*/ 0 h 6874299"/>
              <a:gd name="connsiteX1" fmla="*/ 5555640 w 5555640"/>
              <a:gd name="connsiteY1" fmla="*/ 8960 h 6874299"/>
              <a:gd name="connsiteX2" fmla="*/ 1445237 w 5555640"/>
              <a:gd name="connsiteY2" fmla="*/ 6874299 h 6874299"/>
              <a:gd name="connsiteX3" fmla="*/ 0 w 5555640"/>
              <a:gd name="connsiteY3" fmla="*/ 6874299 h 6874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5640" h="6874299">
                <a:moveTo>
                  <a:pt x="0" y="0"/>
                </a:moveTo>
                <a:lnTo>
                  <a:pt x="5555640" y="8960"/>
                </a:lnTo>
                <a:lnTo>
                  <a:pt x="1445237" y="6874299"/>
                </a:lnTo>
                <a:lnTo>
                  <a:pt x="0" y="6874299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1307" y="4277953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56823" y="4752561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69713" y="5217644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47" name="Текст 18">
            <a:extLst>
              <a:ext uri="{FF2B5EF4-FFF2-40B4-BE49-F238E27FC236}">
                <a16:creationId xmlns:a16="http://schemas.microsoft.com/office/drawing/2014/main" id="{AD14F11B-0FDD-41EF-8278-550F37093B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80046" y="5673201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9EB2270B-D707-4103-98F1-E697CEBA71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8571" y="3363686"/>
            <a:ext cx="3907972" cy="555171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</p:spTree>
    <p:extLst>
      <p:ext uri="{BB962C8B-B14F-4D97-AF65-F5344CB8AC3E}">
        <p14:creationId xmlns:p14="http://schemas.microsoft.com/office/powerpoint/2010/main" val="112420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3583479E-F517-4F8A-9382-5B73D75104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16886" y="0"/>
            <a:ext cx="6175114" cy="6858000"/>
          </a:xfrm>
          <a:custGeom>
            <a:avLst/>
            <a:gdLst>
              <a:gd name="connsiteX0" fmla="*/ 1341004 w 6175114"/>
              <a:gd name="connsiteY0" fmla="*/ 0 h 6858000"/>
              <a:gd name="connsiteX1" fmla="*/ 6175114 w 6175114"/>
              <a:gd name="connsiteY1" fmla="*/ 0 h 6858000"/>
              <a:gd name="connsiteX2" fmla="*/ 6175114 w 6175114"/>
              <a:gd name="connsiteY2" fmla="*/ 1753853 h 6858000"/>
              <a:gd name="connsiteX3" fmla="*/ 5820369 w 6175114"/>
              <a:gd name="connsiteY3" fmla="*/ 2196189 h 6858000"/>
              <a:gd name="connsiteX4" fmla="*/ 3753019 w 6175114"/>
              <a:gd name="connsiteY4" fmla="*/ 1432910 h 6858000"/>
              <a:gd name="connsiteX5" fmla="*/ 2496678 w 6175114"/>
              <a:gd name="connsiteY5" fmla="*/ 2275742 h 6858000"/>
              <a:gd name="connsiteX6" fmla="*/ 4071059 w 6175114"/>
              <a:gd name="connsiteY6" fmla="*/ 3452528 h 6858000"/>
              <a:gd name="connsiteX7" fmla="*/ 5359131 w 6175114"/>
              <a:gd name="connsiteY7" fmla="*/ 3977321 h 6858000"/>
              <a:gd name="connsiteX8" fmla="*/ 6026758 w 6175114"/>
              <a:gd name="connsiteY8" fmla="*/ 4302039 h 6858000"/>
              <a:gd name="connsiteX9" fmla="*/ 6175114 w 6175114"/>
              <a:gd name="connsiteY9" fmla="*/ 4397461 h 6858000"/>
              <a:gd name="connsiteX10" fmla="*/ 6175114 w 6175114"/>
              <a:gd name="connsiteY10" fmla="*/ 6858000 h 6858000"/>
              <a:gd name="connsiteX11" fmla="*/ 4869473 w 6175114"/>
              <a:gd name="connsiteY11" fmla="*/ 6858000 h 6858000"/>
              <a:gd name="connsiteX12" fmla="*/ 4856472 w 6175114"/>
              <a:gd name="connsiteY12" fmla="*/ 6790487 h 6858000"/>
              <a:gd name="connsiteX13" fmla="*/ 3419067 w 6175114"/>
              <a:gd name="connsiteY13" fmla="*/ 5837920 h 6858000"/>
              <a:gd name="connsiteX14" fmla="*/ 2099173 w 6175114"/>
              <a:gd name="connsiteY14" fmla="*/ 5265482 h 6858000"/>
              <a:gd name="connsiteX15" fmla="*/ 0 w 6175114"/>
              <a:gd name="connsiteY15" fmla="*/ 2434764 h 6858000"/>
              <a:gd name="connsiteX16" fmla="*/ 1315163 w 6175114"/>
              <a:gd name="connsiteY16" fmla="*/ 16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175114" h="6858000">
                <a:moveTo>
                  <a:pt x="1341004" y="0"/>
                </a:moveTo>
                <a:lnTo>
                  <a:pt x="6175114" y="0"/>
                </a:lnTo>
                <a:lnTo>
                  <a:pt x="6175114" y="1753853"/>
                </a:lnTo>
                <a:lnTo>
                  <a:pt x="5820369" y="2196189"/>
                </a:lnTo>
                <a:cubicBezTo>
                  <a:pt x="5120645" y="1703218"/>
                  <a:pt x="4405009" y="1432910"/>
                  <a:pt x="3753019" y="1432910"/>
                </a:cubicBezTo>
                <a:cubicBezTo>
                  <a:pt x="2989739" y="1432910"/>
                  <a:pt x="2496678" y="1735039"/>
                  <a:pt x="2496678" y="2275742"/>
                </a:cubicBezTo>
                <a:cubicBezTo>
                  <a:pt x="2496678" y="2880092"/>
                  <a:pt x="3148671" y="3086756"/>
                  <a:pt x="4071059" y="3452528"/>
                </a:cubicBezTo>
                <a:lnTo>
                  <a:pt x="5359131" y="3977321"/>
                </a:lnTo>
                <a:cubicBezTo>
                  <a:pt x="5600645" y="4072737"/>
                  <a:pt x="5823711" y="4180452"/>
                  <a:pt x="6026758" y="4302039"/>
                </a:cubicBezTo>
                <a:lnTo>
                  <a:pt x="6175114" y="4397461"/>
                </a:lnTo>
                <a:lnTo>
                  <a:pt x="6175114" y="6858000"/>
                </a:lnTo>
                <a:lnTo>
                  <a:pt x="4869473" y="6858000"/>
                </a:lnTo>
                <a:lnTo>
                  <a:pt x="4856472" y="6790487"/>
                </a:lnTo>
                <a:cubicBezTo>
                  <a:pt x="4737539" y="6344090"/>
                  <a:pt x="4212235" y="6157971"/>
                  <a:pt x="3419067" y="5837920"/>
                </a:cubicBezTo>
                <a:lnTo>
                  <a:pt x="2099173" y="5265482"/>
                </a:lnTo>
                <a:cubicBezTo>
                  <a:pt x="1001854" y="4836066"/>
                  <a:pt x="0" y="3929589"/>
                  <a:pt x="0" y="2434764"/>
                </a:cubicBezTo>
                <a:cubicBezTo>
                  <a:pt x="0" y="1459726"/>
                  <a:pt x="493110" y="590353"/>
                  <a:pt x="1315163" y="16279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3917A6-AC6D-490C-947C-C8BDB0A54B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456" y="3257550"/>
            <a:ext cx="4203247" cy="743744"/>
          </a:xfrm>
        </p:spPr>
        <p:txBody>
          <a:bodyPr lIns="0" rtlCol="0" anchor="t">
            <a:noAutofit/>
          </a:bodyPr>
          <a:lstStyle>
            <a:lvl1pPr>
              <a:defRPr sz="2800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72EF9B-97B0-4909-B1C8-B680035F9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9456" y="4238625"/>
            <a:ext cx="4203247" cy="1800225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9FF96520-E4CE-4EAD-8ABF-1D2297D6B3AA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6BF3408D-E369-4A9E-ABF8-0D643DDD2F9A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3048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7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есть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4186" y="2903538"/>
            <a:ext cx="3104198" cy="345475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4141" y="3249013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1" name="Текст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1894" y="2903538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Подзаголовок слайда</a:t>
            </a:r>
          </a:p>
        </p:txBody>
      </p:sp>
      <p:sp>
        <p:nvSpPr>
          <p:cNvPr id="32" name="Текст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42223" y="3249013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3" name="Текст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9601" y="2903538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34" name="Текст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50305" y="3249013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515600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2" name="Текст 15">
            <a:extLst>
              <a:ext uri="{FF2B5EF4-FFF2-40B4-BE49-F238E27FC236}">
                <a16:creationId xmlns:a16="http://schemas.microsoft.com/office/drawing/2014/main" id="{6CB12E29-CEAA-4595-B65C-5BE0B527CD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33811" y="4551950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3" name="Текст 18">
            <a:extLst>
              <a:ext uri="{FF2B5EF4-FFF2-40B4-BE49-F238E27FC236}">
                <a16:creationId xmlns:a16="http://schemas.microsoft.com/office/drawing/2014/main" id="{9A5A9E4A-8FA1-4B1A-86F3-162A0ED25F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33766" y="4897425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4" name="Текст 15">
            <a:extLst>
              <a:ext uri="{FF2B5EF4-FFF2-40B4-BE49-F238E27FC236}">
                <a16:creationId xmlns:a16="http://schemas.microsoft.com/office/drawing/2014/main" id="{1656AF90-4012-4B9E-81A7-2796EE40AE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41519" y="4551950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Подзаголовок слайда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id="{E34BCA93-D058-4D61-BAE5-2671E15723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41848" y="4897425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8" name="Текст 15">
            <a:extLst>
              <a:ext uri="{FF2B5EF4-FFF2-40B4-BE49-F238E27FC236}">
                <a16:creationId xmlns:a16="http://schemas.microsoft.com/office/drawing/2014/main" id="{0BE8C5BE-9959-40C7-83C2-546EBFBC141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49226" y="4551950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5FC20880-2D17-4854-A424-DED10A8A8D3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49930" y="4897425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1773003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1 столбц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0921" y="2145859"/>
            <a:ext cx="5042568" cy="345473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50922" y="2491335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142" y="419184"/>
            <a:ext cx="2362200" cy="1110286"/>
          </a:xfrm>
        </p:spPr>
        <p:txBody>
          <a:bodyPr lIns="0" rtlCol="0" anchor="b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50921" y="3198051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50922" y="3543527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:a16="http://schemas.microsoft.com/office/drawing/2014/main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50921" y="5302434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50922" y="5647910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id="{AE158F00-CB9F-4C14-B6F0-47E4F70191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50921" y="4250243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id="{07878182-5985-41C8-B69F-9DB9EC1313F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50922" y="4595719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F8873A5-9160-4B79-B9CB-CBE583030B0E}"/>
              </a:ext>
            </a:extLst>
          </p:cNvPr>
          <p:cNvCxnSpPr>
            <a:cxnSpLocks/>
          </p:cNvCxnSpPr>
          <p:nvPr userDrawn="1"/>
        </p:nvCxnSpPr>
        <p:spPr>
          <a:xfrm>
            <a:off x="3766456" y="-16561"/>
            <a:ext cx="0" cy="687456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E4D9D5EA-266D-4541-BA3F-22BC31AAB6AA}"/>
              </a:ext>
            </a:extLst>
          </p:cNvPr>
          <p:cNvCxnSpPr/>
          <p:nvPr userDrawn="1"/>
        </p:nvCxnSpPr>
        <p:spPr>
          <a:xfrm>
            <a:off x="-1" y="1676400"/>
            <a:ext cx="1219199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88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изображение и объек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A2B5F8DD-B338-48F8-9DF4-E1A31DFCB5B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" y="0"/>
            <a:ext cx="4552333" cy="6858000"/>
          </a:xfrm>
          <a:custGeom>
            <a:avLst/>
            <a:gdLst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2589160 w 6694955"/>
              <a:gd name="connsiteY2" fmla="*/ 6857732 h 6858000"/>
              <a:gd name="connsiteX3" fmla="*/ 0 w 6694955"/>
              <a:gd name="connsiteY3" fmla="*/ 6858000 h 6858000"/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4699817 w 6694955"/>
              <a:gd name="connsiteY2" fmla="*/ 3333135 h 6858000"/>
              <a:gd name="connsiteX3" fmla="*/ 2589160 w 6694955"/>
              <a:gd name="connsiteY3" fmla="*/ 6857732 h 6858000"/>
              <a:gd name="connsiteX4" fmla="*/ 0 w 6694955"/>
              <a:gd name="connsiteY4" fmla="*/ 6858000 h 6858000"/>
              <a:gd name="connsiteX5" fmla="*/ 0 w 6694955"/>
              <a:gd name="connsiteY5" fmla="*/ 0 h 6858000"/>
              <a:gd name="connsiteX0" fmla="*/ 0 w 4699817"/>
              <a:gd name="connsiteY0" fmla="*/ 0 h 6858000"/>
              <a:gd name="connsiteX1" fmla="*/ 4699817 w 4699817"/>
              <a:gd name="connsiteY1" fmla="*/ 3333135 h 6858000"/>
              <a:gd name="connsiteX2" fmla="*/ 2589160 w 4699817"/>
              <a:gd name="connsiteY2" fmla="*/ 6857732 h 6858000"/>
              <a:gd name="connsiteX3" fmla="*/ 0 w 4699817"/>
              <a:gd name="connsiteY3" fmla="*/ 6858000 h 6858000"/>
              <a:gd name="connsiteX4" fmla="*/ 0 w 4699817"/>
              <a:gd name="connsiteY4" fmla="*/ 0 h 6858000"/>
              <a:gd name="connsiteX0" fmla="*/ 0 w 4552333"/>
              <a:gd name="connsiteY0" fmla="*/ 0 h 6858000"/>
              <a:gd name="connsiteX1" fmla="*/ 4552333 w 4552333"/>
              <a:gd name="connsiteY1" fmla="*/ 9832 h 6858000"/>
              <a:gd name="connsiteX2" fmla="*/ 2589160 w 4552333"/>
              <a:gd name="connsiteY2" fmla="*/ 6857732 h 6858000"/>
              <a:gd name="connsiteX3" fmla="*/ 0 w 4552333"/>
              <a:gd name="connsiteY3" fmla="*/ 6858000 h 6858000"/>
              <a:gd name="connsiteX4" fmla="*/ 0 w 4552333"/>
              <a:gd name="connsiteY4" fmla="*/ 0 h 6858000"/>
              <a:gd name="connsiteX0" fmla="*/ 0 w 4552333"/>
              <a:gd name="connsiteY0" fmla="*/ 0 h 6858000"/>
              <a:gd name="connsiteX1" fmla="*/ 4552333 w 4552333"/>
              <a:gd name="connsiteY1" fmla="*/ 9832 h 6858000"/>
              <a:gd name="connsiteX2" fmla="*/ 2225366 w 4552333"/>
              <a:gd name="connsiteY2" fmla="*/ 6857732 h 6858000"/>
              <a:gd name="connsiteX3" fmla="*/ 0 w 4552333"/>
              <a:gd name="connsiteY3" fmla="*/ 6858000 h 6858000"/>
              <a:gd name="connsiteX4" fmla="*/ 0 w 455233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2333" h="6858000">
                <a:moveTo>
                  <a:pt x="0" y="0"/>
                </a:moveTo>
                <a:lnTo>
                  <a:pt x="4552333" y="9832"/>
                </a:lnTo>
                <a:lnTo>
                  <a:pt x="2225366" y="685773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4768" y="2069658"/>
            <a:ext cx="5042568" cy="345476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44768" y="241513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1633" y="690928"/>
            <a:ext cx="4501910" cy="732282"/>
          </a:xfrm>
        </p:spPr>
        <p:txBody>
          <a:bodyPr lIns="0" rtlCol="0" anchor="b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00006" y="358763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00007" y="393311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:a16="http://schemas.microsoft.com/office/drawing/2014/main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98264" y="510561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98264" y="545109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2642735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, изображение и объек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A2B5F8DD-B338-48F8-9DF4-E1A31DFCB5B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76252" y="3562351"/>
            <a:ext cx="4133233" cy="3295650"/>
          </a:xfrm>
          <a:custGeom>
            <a:avLst/>
            <a:gdLst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2589160 w 6694955"/>
              <a:gd name="connsiteY2" fmla="*/ 6857732 h 6858000"/>
              <a:gd name="connsiteX3" fmla="*/ 0 w 6694955"/>
              <a:gd name="connsiteY3" fmla="*/ 6858000 h 6858000"/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4699817 w 6694955"/>
              <a:gd name="connsiteY2" fmla="*/ 3333135 h 6858000"/>
              <a:gd name="connsiteX3" fmla="*/ 2589160 w 6694955"/>
              <a:gd name="connsiteY3" fmla="*/ 6857732 h 6858000"/>
              <a:gd name="connsiteX4" fmla="*/ 0 w 6694955"/>
              <a:gd name="connsiteY4" fmla="*/ 6858000 h 6858000"/>
              <a:gd name="connsiteX5" fmla="*/ 0 w 6694955"/>
              <a:gd name="connsiteY5" fmla="*/ 0 h 6858000"/>
              <a:gd name="connsiteX0" fmla="*/ 0 w 4699817"/>
              <a:gd name="connsiteY0" fmla="*/ 0 h 6858000"/>
              <a:gd name="connsiteX1" fmla="*/ 4699817 w 4699817"/>
              <a:gd name="connsiteY1" fmla="*/ 3333135 h 6858000"/>
              <a:gd name="connsiteX2" fmla="*/ 2589160 w 4699817"/>
              <a:gd name="connsiteY2" fmla="*/ 6857732 h 6858000"/>
              <a:gd name="connsiteX3" fmla="*/ 0 w 4699817"/>
              <a:gd name="connsiteY3" fmla="*/ 6858000 h 6858000"/>
              <a:gd name="connsiteX4" fmla="*/ 0 w 4699817"/>
              <a:gd name="connsiteY4" fmla="*/ 0 h 6858000"/>
              <a:gd name="connsiteX0" fmla="*/ 0 w 4552333"/>
              <a:gd name="connsiteY0" fmla="*/ 0 h 6858000"/>
              <a:gd name="connsiteX1" fmla="*/ 4552333 w 4552333"/>
              <a:gd name="connsiteY1" fmla="*/ 9832 h 6858000"/>
              <a:gd name="connsiteX2" fmla="*/ 2589160 w 4552333"/>
              <a:gd name="connsiteY2" fmla="*/ 6857732 h 6858000"/>
              <a:gd name="connsiteX3" fmla="*/ 0 w 4552333"/>
              <a:gd name="connsiteY3" fmla="*/ 6858000 h 6858000"/>
              <a:gd name="connsiteX4" fmla="*/ 0 w 4552333"/>
              <a:gd name="connsiteY4" fmla="*/ 0 h 6858000"/>
              <a:gd name="connsiteX0" fmla="*/ 0 w 4552333"/>
              <a:gd name="connsiteY0" fmla="*/ 0 h 6858000"/>
              <a:gd name="connsiteX1" fmla="*/ 4552333 w 4552333"/>
              <a:gd name="connsiteY1" fmla="*/ 9832 h 6858000"/>
              <a:gd name="connsiteX2" fmla="*/ 2225366 w 4552333"/>
              <a:gd name="connsiteY2" fmla="*/ 6857732 h 6858000"/>
              <a:gd name="connsiteX3" fmla="*/ 0 w 4552333"/>
              <a:gd name="connsiteY3" fmla="*/ 6858000 h 6858000"/>
              <a:gd name="connsiteX4" fmla="*/ 0 w 4552333"/>
              <a:gd name="connsiteY4" fmla="*/ 0 h 6858000"/>
              <a:gd name="connsiteX0" fmla="*/ 0 w 4133233"/>
              <a:gd name="connsiteY0" fmla="*/ 0 h 6858000"/>
              <a:gd name="connsiteX1" fmla="*/ 4133233 w 4133233"/>
              <a:gd name="connsiteY1" fmla="*/ 3524557 h 6858000"/>
              <a:gd name="connsiteX2" fmla="*/ 2225366 w 4133233"/>
              <a:gd name="connsiteY2" fmla="*/ 6857732 h 6858000"/>
              <a:gd name="connsiteX3" fmla="*/ 0 w 4133233"/>
              <a:gd name="connsiteY3" fmla="*/ 6858000 h 6858000"/>
              <a:gd name="connsiteX4" fmla="*/ 0 w 4133233"/>
              <a:gd name="connsiteY4" fmla="*/ 0 h 6858000"/>
              <a:gd name="connsiteX0" fmla="*/ 0 w 4133233"/>
              <a:gd name="connsiteY0" fmla="*/ 0 h 6858000"/>
              <a:gd name="connsiteX1" fmla="*/ 4133233 w 4133233"/>
              <a:gd name="connsiteY1" fmla="*/ 3524557 h 6858000"/>
              <a:gd name="connsiteX2" fmla="*/ 3149291 w 4133233"/>
              <a:gd name="connsiteY2" fmla="*/ 6857732 h 6858000"/>
              <a:gd name="connsiteX3" fmla="*/ 0 w 4133233"/>
              <a:gd name="connsiteY3" fmla="*/ 6858000 h 6858000"/>
              <a:gd name="connsiteX4" fmla="*/ 0 w 4133233"/>
              <a:gd name="connsiteY4" fmla="*/ 0 h 6858000"/>
              <a:gd name="connsiteX0" fmla="*/ 1762125 w 4133233"/>
              <a:gd name="connsiteY0" fmla="*/ 37793 h 3333443"/>
              <a:gd name="connsiteX1" fmla="*/ 4133233 w 4133233"/>
              <a:gd name="connsiteY1" fmla="*/ 0 h 3333443"/>
              <a:gd name="connsiteX2" fmla="*/ 3149291 w 4133233"/>
              <a:gd name="connsiteY2" fmla="*/ 3333175 h 3333443"/>
              <a:gd name="connsiteX3" fmla="*/ 0 w 4133233"/>
              <a:gd name="connsiteY3" fmla="*/ 3333443 h 3333443"/>
              <a:gd name="connsiteX4" fmla="*/ 1762125 w 4133233"/>
              <a:gd name="connsiteY4" fmla="*/ 37793 h 3333443"/>
              <a:gd name="connsiteX0" fmla="*/ 1285875 w 3656983"/>
              <a:gd name="connsiteY0" fmla="*/ 37793 h 3333443"/>
              <a:gd name="connsiteX1" fmla="*/ 3656983 w 3656983"/>
              <a:gd name="connsiteY1" fmla="*/ 0 h 3333443"/>
              <a:gd name="connsiteX2" fmla="*/ 2673041 w 3656983"/>
              <a:gd name="connsiteY2" fmla="*/ 3333175 h 3333443"/>
              <a:gd name="connsiteX3" fmla="*/ 0 w 3656983"/>
              <a:gd name="connsiteY3" fmla="*/ 3333443 h 3333443"/>
              <a:gd name="connsiteX4" fmla="*/ 1285875 w 3656983"/>
              <a:gd name="connsiteY4" fmla="*/ 37793 h 3333443"/>
              <a:gd name="connsiteX0" fmla="*/ 1285875 w 3656983"/>
              <a:gd name="connsiteY0" fmla="*/ 37793 h 3333443"/>
              <a:gd name="connsiteX1" fmla="*/ 3656983 w 3656983"/>
              <a:gd name="connsiteY1" fmla="*/ 0 h 3333443"/>
              <a:gd name="connsiteX2" fmla="*/ 2873066 w 3656983"/>
              <a:gd name="connsiteY2" fmla="*/ 3323650 h 3333443"/>
              <a:gd name="connsiteX3" fmla="*/ 0 w 3656983"/>
              <a:gd name="connsiteY3" fmla="*/ 3333443 h 3333443"/>
              <a:gd name="connsiteX4" fmla="*/ 1285875 w 3656983"/>
              <a:gd name="connsiteY4" fmla="*/ 37793 h 3333443"/>
              <a:gd name="connsiteX0" fmla="*/ 1285875 w 4133233"/>
              <a:gd name="connsiteY0" fmla="*/ 0 h 3295650"/>
              <a:gd name="connsiteX1" fmla="*/ 4133233 w 4133233"/>
              <a:gd name="connsiteY1" fmla="*/ 307 h 3295650"/>
              <a:gd name="connsiteX2" fmla="*/ 2873066 w 4133233"/>
              <a:gd name="connsiteY2" fmla="*/ 3285857 h 3295650"/>
              <a:gd name="connsiteX3" fmla="*/ 0 w 4133233"/>
              <a:gd name="connsiteY3" fmla="*/ 3295650 h 3295650"/>
              <a:gd name="connsiteX4" fmla="*/ 1285875 w 4133233"/>
              <a:gd name="connsiteY4" fmla="*/ 0 h 329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3233" h="3295650">
                <a:moveTo>
                  <a:pt x="1285875" y="0"/>
                </a:moveTo>
                <a:lnTo>
                  <a:pt x="4133233" y="307"/>
                </a:lnTo>
                <a:lnTo>
                  <a:pt x="2873066" y="3285857"/>
                </a:lnTo>
                <a:lnTo>
                  <a:pt x="0" y="3295650"/>
                </a:lnTo>
                <a:lnTo>
                  <a:pt x="1285875" y="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4768" y="2069658"/>
            <a:ext cx="5042568" cy="345476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44768" y="241513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1633" y="690928"/>
            <a:ext cx="4501910" cy="732282"/>
          </a:xfrm>
        </p:spPr>
        <p:txBody>
          <a:bodyPr lIns="0" rtlCol="0" anchor="b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00006" y="358763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00007" y="393311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:a16="http://schemas.microsoft.com/office/drawing/2014/main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98264" y="510561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98264" y="545109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52058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 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39">
            <a:extLst>
              <a:ext uri="{FF2B5EF4-FFF2-40B4-BE49-F238E27FC236}">
                <a16:creationId xmlns:a16="http://schemas.microsoft.com/office/drawing/2014/main" id="{F5EB3F05-D570-4C10-88F4-F6BC15CF1F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-12700"/>
            <a:ext cx="7080595" cy="6870700"/>
          </a:xfrm>
          <a:custGeom>
            <a:avLst/>
            <a:gdLst>
              <a:gd name="connsiteX0" fmla="*/ 0 w 7080595"/>
              <a:gd name="connsiteY0" fmla="*/ 0 h 6870700"/>
              <a:gd name="connsiteX1" fmla="*/ 7080595 w 7080595"/>
              <a:gd name="connsiteY1" fmla="*/ 0 h 6870700"/>
              <a:gd name="connsiteX2" fmla="*/ 7080595 w 7080595"/>
              <a:gd name="connsiteY2" fmla="*/ 1883211 h 6870700"/>
              <a:gd name="connsiteX3" fmla="*/ 4515477 w 7080595"/>
              <a:gd name="connsiteY3" fmla="*/ 1883211 h 6870700"/>
              <a:gd name="connsiteX4" fmla="*/ 4515477 w 7080595"/>
              <a:gd name="connsiteY4" fmla="*/ 6870700 h 6870700"/>
              <a:gd name="connsiteX5" fmla="*/ 2269215 w 7080595"/>
              <a:gd name="connsiteY5" fmla="*/ 6870700 h 6870700"/>
              <a:gd name="connsiteX6" fmla="*/ 2269215 w 7080595"/>
              <a:gd name="connsiteY6" fmla="*/ 1883211 h 6870700"/>
              <a:gd name="connsiteX7" fmla="*/ 0 w 7080595"/>
              <a:gd name="connsiteY7" fmla="*/ 1883211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80595" h="6870700">
                <a:moveTo>
                  <a:pt x="0" y="0"/>
                </a:moveTo>
                <a:lnTo>
                  <a:pt x="7080595" y="0"/>
                </a:lnTo>
                <a:lnTo>
                  <a:pt x="7080595" y="1883211"/>
                </a:lnTo>
                <a:lnTo>
                  <a:pt x="4515477" y="1883211"/>
                </a:lnTo>
                <a:lnTo>
                  <a:pt x="4515477" y="6870700"/>
                </a:lnTo>
                <a:lnTo>
                  <a:pt x="2269215" y="6870700"/>
                </a:lnTo>
                <a:lnTo>
                  <a:pt x="2269215" y="1883211"/>
                </a:lnTo>
                <a:lnTo>
                  <a:pt x="0" y="1883211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FFEA6F9E-1C21-4644-8E2A-AD5673EEAD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43799" y="2318657"/>
            <a:ext cx="4203247" cy="1440996"/>
          </a:xfrm>
        </p:spPr>
        <p:txBody>
          <a:bodyPr lIns="0" rtlCol="0" anchor="b">
            <a:noAutofit/>
          </a:bodyPr>
          <a:lstStyle>
            <a:lvl1pPr>
              <a:defRPr sz="2800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7C1D1C8A-E829-4284-AB95-2DD0C7BAA4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43799" y="4147457"/>
            <a:ext cx="4203247" cy="1532165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2CC539CF-E024-420D-BFED-5F2212DA8CE3}"/>
              </a:ext>
            </a:extLst>
          </p:cNvPr>
          <p:cNvCxnSpPr>
            <a:cxnSpLocks/>
          </p:cNvCxnSpPr>
          <p:nvPr userDrawn="1"/>
        </p:nvCxnSpPr>
        <p:spPr>
          <a:xfrm>
            <a:off x="-1" y="4376058"/>
            <a:ext cx="705394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09738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7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AA5404BE-7C49-4381-8FC0-95A496CFB4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35" name="Текст 8">
            <a:extLst>
              <a:ext uri="{FF2B5EF4-FFF2-40B4-BE49-F238E27FC236}">
                <a16:creationId xmlns:a16="http://schemas.microsoft.com/office/drawing/2014/main" id="{9B922914-E333-400C-A083-27A44BE79C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50085" y="4546575"/>
            <a:ext cx="1500624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M</a:t>
            </a:r>
          </a:p>
        </p:txBody>
      </p:sp>
      <p:sp>
        <p:nvSpPr>
          <p:cNvPr id="34" name="Текст 8">
            <a:extLst>
              <a:ext uri="{FF2B5EF4-FFF2-40B4-BE49-F238E27FC236}">
                <a16:creationId xmlns:a16="http://schemas.microsoft.com/office/drawing/2014/main" id="{486A9052-3614-4622-A421-1D20E5B311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77374" y="2750392"/>
            <a:ext cx="1253665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E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0F3ADE3E-3D48-4C5D-9FE4-2D7A263158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380" y="903514"/>
            <a:ext cx="1253665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 dirty="0"/>
              <a:t>S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:a16="http://schemas.microsoft.com/office/drawing/2014/main" id="{9B49215A-DBBC-4C0F-A6A8-DFB2D54643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77374" y="897072"/>
            <a:ext cx="1253665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T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8BB770-F6A6-44A3-BCE1-BCCCC1E810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6143" y="5201920"/>
            <a:ext cx="5747657" cy="992505"/>
          </a:xfrm>
        </p:spPr>
        <p:txBody>
          <a:bodyPr rtlCol="0" anchor="ctr">
            <a:normAutofit/>
          </a:bodyPr>
          <a:lstStyle>
            <a:lvl1pPr>
              <a:defRPr sz="4800" cap="all" baseline="0"/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3" name="Графический объект 8">
            <a:extLst>
              <a:ext uri="{FF2B5EF4-FFF2-40B4-BE49-F238E27FC236}">
                <a16:creationId xmlns:a16="http://schemas.microsoft.com/office/drawing/2014/main" id="{A6A04B8C-D941-483E-B669-7436C535CE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565384" y="1857932"/>
            <a:ext cx="922101" cy="2445893"/>
          </a:xfrm>
          <a:custGeom>
            <a:avLst/>
            <a:gdLst>
              <a:gd name="connsiteX0" fmla="*/ 922101 w 922101"/>
              <a:gd name="connsiteY0" fmla="*/ 2615575 h 2615575"/>
              <a:gd name="connsiteX1" fmla="*/ 922101 w 922101"/>
              <a:gd name="connsiteY1" fmla="*/ 1134894 h 2615575"/>
              <a:gd name="connsiteX2" fmla="*/ 922101 w 922101"/>
              <a:gd name="connsiteY2" fmla="*/ 0 h 2615575"/>
              <a:gd name="connsiteX3" fmla="*/ 0 w 922101"/>
              <a:gd name="connsiteY3" fmla="*/ 0 h 2615575"/>
              <a:gd name="connsiteX0" fmla="*/ 922101 w 922101"/>
              <a:gd name="connsiteY0" fmla="*/ 2332208 h 2332208"/>
              <a:gd name="connsiteX1" fmla="*/ 922101 w 922101"/>
              <a:gd name="connsiteY1" fmla="*/ 1134894 h 2332208"/>
              <a:gd name="connsiteX2" fmla="*/ 922101 w 922101"/>
              <a:gd name="connsiteY2" fmla="*/ 0 h 2332208"/>
              <a:gd name="connsiteX3" fmla="*/ 0 w 922101"/>
              <a:gd name="connsiteY3" fmla="*/ 0 h 233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01" h="2332208">
                <a:moveTo>
                  <a:pt x="922101" y="2332208"/>
                </a:moveTo>
                <a:lnTo>
                  <a:pt x="922101" y="1134894"/>
                </a:lnTo>
                <a:lnTo>
                  <a:pt x="922101" y="0"/>
                </a:lnTo>
                <a:lnTo>
                  <a:pt x="0" y="0"/>
                </a:lnTo>
              </a:path>
            </a:pathLst>
          </a:custGeom>
          <a:noFill/>
          <a:ln w="19050" cap="flat">
            <a:solidFill>
              <a:srgbClr val="C3EF0C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8">
            <a:extLst>
              <a:ext uri="{FF2B5EF4-FFF2-40B4-BE49-F238E27FC236}">
                <a16:creationId xmlns:a16="http://schemas.microsoft.com/office/drawing/2014/main" id="{7A6DC6C6-E9EB-405C-A68E-EE8EEBBCA3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845311" y="1857400"/>
            <a:ext cx="691575" cy="8866"/>
          </a:xfrm>
          <a:custGeom>
            <a:avLst/>
            <a:gdLst>
              <a:gd name="connsiteX0" fmla="*/ 691576 w 691575"/>
              <a:gd name="connsiteY0" fmla="*/ 0 h 8866"/>
              <a:gd name="connsiteX1" fmla="*/ 0 w 691575"/>
              <a:gd name="connsiteY1" fmla="*/ 0 h 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1575" h="8866">
                <a:moveTo>
                  <a:pt x="691576" y="0"/>
                </a:moveTo>
                <a:lnTo>
                  <a:pt x="0" y="0"/>
                </a:lnTo>
              </a:path>
            </a:pathLst>
          </a:custGeom>
          <a:ln w="19050" cap="flat">
            <a:solidFill>
              <a:srgbClr val="C3EF0C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Графический объект 8">
            <a:extLst>
              <a:ext uri="{FF2B5EF4-FFF2-40B4-BE49-F238E27FC236}">
                <a16:creationId xmlns:a16="http://schemas.microsoft.com/office/drawing/2014/main" id="{028B5C16-2909-487D-BE4D-A794F3BA7A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565384" y="1857931"/>
            <a:ext cx="922101" cy="2573623"/>
          </a:xfrm>
          <a:custGeom>
            <a:avLst/>
            <a:gdLst>
              <a:gd name="connsiteX0" fmla="*/ 922101 w 922101"/>
              <a:gd name="connsiteY0" fmla="*/ 2615575 h 2615575"/>
              <a:gd name="connsiteX1" fmla="*/ 922101 w 922101"/>
              <a:gd name="connsiteY1" fmla="*/ 1134894 h 2615575"/>
              <a:gd name="connsiteX2" fmla="*/ 922101 w 922101"/>
              <a:gd name="connsiteY2" fmla="*/ 0 h 2615575"/>
              <a:gd name="connsiteX3" fmla="*/ 0 w 922101"/>
              <a:gd name="connsiteY3" fmla="*/ 0 h 2615575"/>
              <a:gd name="connsiteX0" fmla="*/ 922101 w 922101"/>
              <a:gd name="connsiteY0" fmla="*/ 2332208 h 2332208"/>
              <a:gd name="connsiteX1" fmla="*/ 922101 w 922101"/>
              <a:gd name="connsiteY1" fmla="*/ 1134894 h 2332208"/>
              <a:gd name="connsiteX2" fmla="*/ 922101 w 922101"/>
              <a:gd name="connsiteY2" fmla="*/ 0 h 2332208"/>
              <a:gd name="connsiteX3" fmla="*/ 0 w 922101"/>
              <a:gd name="connsiteY3" fmla="*/ 0 h 233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01" h="2332208">
                <a:moveTo>
                  <a:pt x="922101" y="2332208"/>
                </a:moveTo>
                <a:lnTo>
                  <a:pt x="922101" y="1134894"/>
                </a:lnTo>
                <a:lnTo>
                  <a:pt x="922101" y="0"/>
                </a:lnTo>
                <a:lnTo>
                  <a:pt x="0" y="0"/>
                </a:lnTo>
              </a:path>
            </a:pathLst>
          </a:custGeom>
          <a:noFill/>
          <a:ln w="19050" cap="flat">
            <a:solidFill>
              <a:srgbClr val="C3EF0C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54416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orient="horz" pos="1584" userDrawn="1">
          <p15:clr>
            <a:srgbClr val="FBAE40"/>
          </p15:clr>
        </p15:guide>
        <p15:guide id="3" orient="horz" pos="271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77FA4A-CE52-4DA0-8842-74FE37E2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1BCD1D-6E4A-43CA-A3D4-B104CE27D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11BDA0-5B55-4A85-ACBF-31F8F3EB21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BBEE"/>
                </a:solidFill>
              </a:defRPr>
            </a:lvl1pPr>
          </a:lstStyle>
          <a:p>
            <a:r>
              <a:rPr lang="ru-RU" smtClean="0"/>
              <a:t>07.01.20ГГ</a:t>
            </a: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7AA55C-7321-4214-9297-F53B7B9E50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00BBEE"/>
                </a:solidFill>
              </a:defRPr>
            </a:lvl1pPr>
          </a:lstStyle>
          <a:p>
            <a:r>
              <a:rPr lang="ru-RU" smtClean="0"/>
              <a:t>Набор слайдов для презентации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330C71-8F7D-4855-A35C-46C83B4BF4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BBEE"/>
                </a:solidFill>
              </a:defRPr>
            </a:lvl1pPr>
          </a:lstStyle>
          <a:p>
            <a:fld id="{9FF96520-E4CE-4EAD-8ABF-1D2297D6B3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666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8" r:id="rId3"/>
    <p:sldLayoutId id="2147483667" r:id="rId4"/>
    <p:sldLayoutId id="2147483668" r:id="rId5"/>
    <p:sldLayoutId id="2147483669" r:id="rId6"/>
    <p:sldLayoutId id="2147483680" r:id="rId7"/>
    <p:sldLayoutId id="2147483670" r:id="rId8"/>
    <p:sldLayoutId id="2147483651" r:id="rId9"/>
    <p:sldLayoutId id="2147483671" r:id="rId10"/>
    <p:sldLayoutId id="2147483679" r:id="rId11"/>
    <p:sldLayoutId id="2147483677" r:id="rId12"/>
    <p:sldLayoutId id="2147483672" r:id="rId13"/>
    <p:sldLayoutId id="2147483652" r:id="rId14"/>
    <p:sldLayoutId id="2147483653" r:id="rId15"/>
    <p:sldLayoutId id="2147483650" r:id="rId16"/>
    <p:sldLayoutId id="2147483654" r:id="rId17"/>
    <p:sldLayoutId id="2147483674" r:id="rId18"/>
    <p:sldLayoutId id="2147483676" r:id="rId19"/>
    <p:sldLayoutId id="2147483673" r:id="rId20"/>
    <p:sldLayoutId id="2147483675" r:id="rId2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BBE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BBE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BBE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BBE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BBE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BBE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wmf"/><Relationship Id="rId4" Type="http://schemas.openxmlformats.org/officeDocument/2006/relationships/package" Target="../embeddings/_________Microsoft_Word.docx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r.ru/lk_uio/?utm_source=w&amp;utm_content=pag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24849" y="3208751"/>
            <a:ext cx="8477661" cy="1881352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12192001" cy="3390900"/>
          </a:xfrm>
          <a:prstGeom prst="rect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дзаголовок 31">
            <a:extLst>
              <a:ext uri="{FF2B5EF4-FFF2-40B4-BE49-F238E27FC236}">
                <a16:creationId xmlns:a16="http://schemas.microsoft.com/office/drawing/2014/main" id="{F69B5076-6A18-4AD8-A2C2-DB967CF6EE5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41681" y="5536144"/>
            <a:ext cx="2832428" cy="682094"/>
          </a:xfrm>
        </p:spPr>
        <p:txBody>
          <a:bodyPr rtlCol="0">
            <a:normAutofit fontScale="92500" lnSpcReduction="20000"/>
          </a:bodyPr>
          <a:lstStyle/>
          <a:p>
            <a:pPr marL="0" indent="0" rtl="0">
              <a:buNone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КОРОБОЧНОЕ РЕШЕНИЕ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Заголовок 22">
            <a:extLst>
              <a:ext uri="{FF2B5EF4-FFF2-40B4-BE49-F238E27FC236}">
                <a16:creationId xmlns:a16="http://schemas.microsoft.com/office/drawing/2014/main" id="{EE427349-2C23-4643-A4C8-552661FAA5D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320030" y="3930399"/>
            <a:ext cx="10027790" cy="1277857"/>
          </a:xfrm>
        </p:spPr>
        <p:txBody>
          <a:bodyPr rtlCol="0"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ВКЛЮЧЕНИЕ В </a:t>
            </a:r>
            <a:r>
              <a:rPr lang="ru-RU" dirty="0">
                <a:solidFill>
                  <a:schemeClr val="bg1"/>
                </a:solidFill>
              </a:rPr>
              <a:t>СПИСОК ЛИЦ, ОСУЩЕСТВЛЯЮЩИХ ДЕЯТЕЛЬНОСТЬ </a:t>
            </a:r>
            <a:r>
              <a:rPr lang="ru-RU" dirty="0" smtClean="0">
                <a:solidFill>
                  <a:schemeClr val="bg1"/>
                </a:solidFill>
              </a:rPr>
              <a:t>ПРЕДСТАВИТЕЛЕЙ </a:t>
            </a:r>
            <a:r>
              <a:rPr lang="ru-RU" dirty="0">
                <a:solidFill>
                  <a:schemeClr val="bg1"/>
                </a:solidFill>
              </a:rPr>
              <a:t>ВЛАДЕЛЬЦЕВ ОБЛИГАЦИЙ (ПВО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29" b="38131"/>
          <a:stretch/>
        </p:blipFill>
        <p:spPr>
          <a:xfrm>
            <a:off x="0" y="0"/>
            <a:ext cx="12192000" cy="337457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0" y="0"/>
            <a:ext cx="12192001" cy="3390900"/>
          </a:xfrm>
          <a:prstGeom prst="rect">
            <a:avLst/>
          </a:prstGeom>
          <a:solidFill>
            <a:srgbClr val="00BBEE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881" y="316041"/>
            <a:ext cx="2803525" cy="70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1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12192000" cy="3392488"/>
          </a:xfrm>
          <a:prstGeom prst="rect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416050" y="3667920"/>
            <a:ext cx="802807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Коробочное решение разработано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оптимизации прохождения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процедуры включения в список лиц, осуществляющих деятельность представителей владельцев облигаций (далее – список ПВО) (включение в список ПВО в соответствии с Положением Банка России 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29.10.2014 №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439-П*)</a:t>
            </a:r>
          </a:p>
        </p:txBody>
      </p:sp>
      <p:grpSp>
        <p:nvGrpSpPr>
          <p:cNvPr id="58" name="Группа 57"/>
          <p:cNvGrpSpPr/>
          <p:nvPr/>
        </p:nvGrpSpPr>
        <p:grpSpPr>
          <a:xfrm>
            <a:off x="0" y="0"/>
            <a:ext cx="12195174" cy="3416304"/>
            <a:chOff x="9655176" y="-4521201"/>
            <a:chExt cx="12195174" cy="3416304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85" b="10573"/>
            <a:stretch/>
          </p:blipFill>
          <p:spPr>
            <a:xfrm>
              <a:off x="9658349" y="-4521201"/>
              <a:ext cx="12192001" cy="3402694"/>
            </a:xfrm>
            <a:prstGeom prst="rect">
              <a:avLst/>
            </a:prstGeom>
          </p:spPr>
        </p:pic>
        <p:sp>
          <p:nvSpPr>
            <p:cNvPr id="71" name="Прямоугольник 70"/>
            <p:cNvSpPr/>
            <p:nvPr/>
          </p:nvSpPr>
          <p:spPr>
            <a:xfrm>
              <a:off x="9655176" y="-4521199"/>
              <a:ext cx="12192000" cy="3416302"/>
            </a:xfrm>
            <a:prstGeom prst="rect">
              <a:avLst/>
            </a:prstGeom>
            <a:solidFill>
              <a:srgbClr val="00BBE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16050" y="130313"/>
            <a:ext cx="6501493" cy="73228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6050" y="6043195"/>
            <a:ext cx="8028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ru-RU" sz="1000" i="1" baseline="30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10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 Банка России от 29.10.2014 № 439-П «О порядке включения лиц в список лиц, осуществляющих деятельность представителей владельцев облигаций, и исключения лиц из указанного списка, порядке информирования владельцев облигаций их представителем, порядке представления уведомления, содержащего сведения о представителе владельцев облигаций, и требованиях к его форме и содержанию»</a:t>
            </a:r>
          </a:p>
        </p:txBody>
      </p:sp>
    </p:spTree>
    <p:extLst>
      <p:ext uri="{BB962C8B-B14F-4D97-AF65-F5344CB8AC3E}">
        <p14:creationId xmlns:p14="http://schemas.microsoft.com/office/powerpoint/2010/main" val="388435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118"/>
          <p:cNvSpPr/>
          <p:nvPr/>
        </p:nvSpPr>
        <p:spPr>
          <a:xfrm>
            <a:off x="3971925" y="1016000"/>
            <a:ext cx="8220076" cy="5842000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81450" y="1354281"/>
            <a:ext cx="7758792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Скачайте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 заявления и образец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заполнения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Заполните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 в соответствии с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образцом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Распечатайте заполненное заявление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Проставьте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должности, инициалы, фамилию, подпись лица, осуществляющего функции единоличного исполнительного органа заявителя (уполномоченного им лица), укажите дату подписания и заверьте (скрепите)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печатью </a:t>
            </a:r>
            <a:r>
              <a:rPr lang="ru-RU" sz="14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 ее наличии</a:t>
            </a:r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низ 68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Равнобедренный треугольник 5"/>
          <p:cNvSpPr/>
          <p:nvPr/>
        </p:nvSpPr>
        <p:spPr>
          <a:xfrm rot="5400000">
            <a:off x="4213226" y="1438276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123734" y="-38100"/>
            <a:ext cx="10515600" cy="1325563"/>
          </a:xfrm>
        </p:spPr>
        <p:txBody>
          <a:bodyPr/>
          <a:lstStyle/>
          <a:p>
            <a:r>
              <a:rPr lang="ru-RU" dirty="0" smtClean="0"/>
              <a:t>ПОДГОТОВКА ЗАЯВЛЕНИЯ</a:t>
            </a:r>
            <a:endParaRPr lang="ru-RU" dirty="0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4213225" y="1895476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 rot="5400000">
            <a:off x="4213225" y="2352676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4" name="Равнобедренный треугольник 23"/>
          <p:cNvSpPr/>
          <p:nvPr/>
        </p:nvSpPr>
        <p:spPr>
          <a:xfrm rot="5400000">
            <a:off x="4213224" y="2809876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aphicFrame>
        <p:nvGraphicFramePr>
          <p:cNvPr id="26" name="Объект 25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688491"/>
              </p:ext>
            </p:extLst>
          </p:nvPr>
        </p:nvGraphicFramePr>
        <p:xfrm>
          <a:off x="1225550" y="60261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" name="Документ" showAsIcon="1" r:id="rId4" imgW="914400" imgH="771480" progId="Word.Document.12">
                  <p:embed/>
                </p:oleObj>
              </mc:Choice>
              <mc:Fallback>
                <p:oleObj name="Документ" showAsIcon="1" r:id="rId4" imgW="914400" imgH="771480" progId="Word.Document.12">
                  <p:embed/>
                  <p:pic>
                    <p:nvPicPr>
                      <p:cNvPr id="8" name="Объект 7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25550" y="60261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Группа 26"/>
          <p:cNvGrpSpPr/>
          <p:nvPr/>
        </p:nvGrpSpPr>
        <p:grpSpPr>
          <a:xfrm>
            <a:off x="301625" y="1362414"/>
            <a:ext cx="3508375" cy="1408078"/>
            <a:chOff x="301625" y="1362414"/>
            <a:chExt cx="3508375" cy="140807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433859" y="1362414"/>
              <a:ext cx="3376141" cy="14080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b="1" dirty="0" smtClean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200" b="1" dirty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BEE"/>
                </a:solidFill>
              </a:endParaRPr>
            </a:p>
          </p:txBody>
        </p:sp>
      </p:grpSp>
      <p:graphicFrame>
        <p:nvGraphicFramePr>
          <p:cNvPr id="2" name="Объект 1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271594"/>
              </p:ext>
            </p:extLst>
          </p:nvPr>
        </p:nvGraphicFramePr>
        <p:xfrm>
          <a:off x="2057400" y="602138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" name="Документ" showAsIcon="1" r:id="rId6" imgW="914400" imgH="771480" progId="Word.Document.12">
                  <p:embed/>
                </p:oleObj>
              </mc:Choice>
              <mc:Fallback>
                <p:oleObj name="Документ" showAsIcon="1" r:id="rId6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57400" y="602138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728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3971925" y="1013460"/>
            <a:ext cx="8220076" cy="5844540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68750" y="1352376"/>
            <a:ext cx="6971392" cy="2380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заявлению юридического лица, </a:t>
            </a:r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являющегося брокером, дилером, депозитарием, управляющим, управляющей компанией акционерных инвестиционных фондов, паевых инвестиционных фондов и негосударственных пенсионных фондов, кредитной организацией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рекомендуется приложить копии следующих документов: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учредительный документ в редакции, действующей на дату направления заявления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выписка из единого государственного реестра юридических лиц</a:t>
            </a: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4213225" y="1428751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23734" y="-37158"/>
            <a:ext cx="10515600" cy="1325563"/>
          </a:xfrm>
        </p:spPr>
        <p:txBody>
          <a:bodyPr/>
          <a:lstStyle/>
          <a:p>
            <a:r>
              <a:rPr lang="ru-RU" dirty="0" smtClean="0"/>
              <a:t>ПОДГОТОВКА </a:t>
            </a:r>
            <a:r>
              <a:rPr lang="ru-RU" dirty="0"/>
              <a:t>КОМПЛЕКТА ДОКУМЕНТОВ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301625" y="1362414"/>
            <a:ext cx="3508375" cy="1408078"/>
            <a:chOff x="301625" y="1362414"/>
            <a:chExt cx="3508375" cy="1408078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33859" y="1362414"/>
              <a:ext cx="3376141" cy="14080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b="1" dirty="0" smtClean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</a:t>
              </a:r>
              <a:endParaRPr lang="ru-RU" sz="1200" b="1" dirty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6412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3971925" y="1016000"/>
            <a:ext cx="8220076" cy="5842000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24325" y="163830"/>
            <a:ext cx="10515600" cy="923925"/>
          </a:xfrm>
        </p:spPr>
        <p:txBody>
          <a:bodyPr rtlCol="0">
            <a:normAutofit/>
          </a:bodyPr>
          <a:lstStyle/>
          <a:p>
            <a:r>
              <a:rPr lang="ru-RU" dirty="0"/>
              <a:t>НАПРАВЛЕНИЕ ДОКУМЕНТОВ</a:t>
            </a:r>
            <a:endParaRPr lang="ru-RU" sz="2800" b="1" dirty="0">
              <a:solidFill>
                <a:srgbClr val="00BB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01625" y="1362414"/>
            <a:ext cx="3508375" cy="1408078"/>
            <a:chOff x="301625" y="1362414"/>
            <a:chExt cx="3508375" cy="1408078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33859" y="1362414"/>
              <a:ext cx="3376141" cy="14080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rgbClr val="6F7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</a:t>
              </a:r>
              <a:endPara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500"/>
                </a:spcAft>
              </a:pPr>
              <a:r>
                <a:rPr lang="ru-RU" sz="1200" b="1" dirty="0" smtClean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</a:t>
              </a:r>
              <a:r>
                <a: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3981450" y="1354281"/>
            <a:ext cx="7758792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Зарегистрируйтесь в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личном кабинете участника информационного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обмена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сайте Банка России</a:t>
            </a: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Откройте и заполните экранную форму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«4010 Соискатели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Прикрепите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к заполненной экранной форме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Отправьте документы в Банк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Равнобедренный треугольник 31"/>
          <p:cNvSpPr/>
          <p:nvPr/>
        </p:nvSpPr>
        <p:spPr>
          <a:xfrm rot="5400000">
            <a:off x="4213226" y="1438276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6" name="Равнобедренный треугольник 35"/>
          <p:cNvSpPr/>
          <p:nvPr/>
        </p:nvSpPr>
        <p:spPr>
          <a:xfrm rot="5400000">
            <a:off x="4213224" y="2106613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8" name="Равнобедренный треугольник 37"/>
          <p:cNvSpPr/>
          <p:nvPr/>
        </p:nvSpPr>
        <p:spPr>
          <a:xfrm rot="5400000">
            <a:off x="4213224" y="2565400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 rot="5400000">
            <a:off x="4213224" y="3041477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56900" y="3432908"/>
            <a:ext cx="69379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о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включении (об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отказе во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включении)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список ПВО принимается Банком России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течение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рабочих дней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дня получения Банком России заявления о включении в список ПВО</a:t>
            </a:r>
          </a:p>
        </p:txBody>
      </p:sp>
      <p:sp>
        <p:nvSpPr>
          <p:cNvPr id="26" name="Равнобедренный треугольник 25"/>
          <p:cNvSpPr/>
          <p:nvPr/>
        </p:nvSpPr>
        <p:spPr>
          <a:xfrm rot="5400000">
            <a:off x="4227792" y="3533472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90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" y="0"/>
            <a:ext cx="12192000" cy="3392488"/>
          </a:xfrm>
          <a:prstGeom prst="rect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20077" y="4026505"/>
            <a:ext cx="32895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участника информационного обмена </a:t>
            </a:r>
          </a:p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подачи в Банк России комплекта документов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62685" y="4024327"/>
            <a:ext cx="29383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Навигатор по процедуре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допуска представителя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владельцев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облигаций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0" y="0"/>
            <a:ext cx="12192000" cy="3394666"/>
            <a:chOff x="12872720" y="2937872"/>
            <a:chExt cx="12192000" cy="3394666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94" b="22648"/>
            <a:stretch/>
          </p:blipFill>
          <p:spPr>
            <a:xfrm>
              <a:off x="12877800" y="2941637"/>
              <a:ext cx="12184380" cy="3390901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>
              <a:off x="12872720" y="2937872"/>
              <a:ext cx="12192000" cy="3392488"/>
            </a:xfrm>
            <a:prstGeom prst="rect">
              <a:avLst/>
            </a:prstGeom>
            <a:solidFill>
              <a:srgbClr val="00BBEE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 txBox="1">
            <a:spLocks/>
          </p:cNvSpPr>
          <p:nvPr/>
        </p:nvSpPr>
        <p:spPr>
          <a:xfrm>
            <a:off x="1416050" y="-66675"/>
            <a:ext cx="10515600" cy="924808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Полезные ссылки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702" y="2838618"/>
            <a:ext cx="1185709" cy="11857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8337" y="2839708"/>
            <a:ext cx="1177214" cy="11846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666" y="2839740"/>
            <a:ext cx="1184587" cy="118458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454015" y="4024327"/>
            <a:ext cx="2182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Реестры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перечни Банка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</a:p>
        </p:txBody>
      </p:sp>
    </p:spTree>
    <p:extLst>
      <p:ext uri="{BB962C8B-B14F-4D97-AF65-F5344CB8AC3E}">
        <p14:creationId xmlns:p14="http://schemas.microsoft.com/office/powerpoint/2010/main" val="295858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4C8E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0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M Deck_tm12041065_Win32_LW_v2" id="{4F206296-6CCA-437B-ABEB-95E882651B70}" vid="{35168526-4CBB-4325-9C81-5B5C83385FF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817B950-985C-4D79-B0A3-FA5D2FD780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2B6A28-7094-4F7C-9CE6-FEFFCFA7E1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126E60-8824-40C8-9624-5890E719C527}">
  <ds:schemaRefs>
    <ds:schemaRef ds:uri="http://schemas.microsoft.com/sharepoint/v3"/>
    <ds:schemaRef ds:uri="230e9df3-be65-4c73-a93b-d1236ebd677e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336</Words>
  <Application>Microsoft Office PowerPoint</Application>
  <PresentationFormat>Широкоэкранный</PresentationFormat>
  <Paragraphs>51</Paragraphs>
  <Slides>6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Source Sans Pro</vt:lpstr>
      <vt:lpstr>Тема Office</vt:lpstr>
      <vt:lpstr>Документ</vt:lpstr>
      <vt:lpstr>Документ Microsoft Word</vt:lpstr>
      <vt:lpstr>ВКЛЮЧЕНИЕ В СПИСОК ЛИЦ, ОСУЩЕСТВЛЯЮЩИХ ДЕЯТЕЛЬНОСТЬ ПРЕДСТАВИТЕЛЕЙ ВЛАДЕЛЬЦЕВ ОБЛИГАЦИЙ (ПВО)</vt:lpstr>
      <vt:lpstr>Цель</vt:lpstr>
      <vt:lpstr>ПОДГОТОВКА ЗАЯВЛЕНИЯ</vt:lpstr>
      <vt:lpstr>ПОДГОТОВКА КОМПЛЕКТА ДОКУМЕНТОВ</vt:lpstr>
      <vt:lpstr>НАПРАВЛЕНИЕ ДОКУМЕНТОВ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2021-07-29T04:12:45Z</dcterms:created>
  <dcterms:modified xsi:type="dcterms:W3CDTF">2026-04-29T09:11:15Z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